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61" r:id="rId3"/>
  </p:sldMasterIdLst>
  <p:notesMasterIdLst>
    <p:notesMasterId r:id="rId34"/>
  </p:notesMasterIdLst>
  <p:sldIdLst>
    <p:sldId id="427" r:id="rId4"/>
    <p:sldId id="371" r:id="rId5"/>
    <p:sldId id="426" r:id="rId6"/>
    <p:sldId id="298" r:id="rId7"/>
    <p:sldId id="300" r:id="rId8"/>
    <p:sldId id="308" r:id="rId9"/>
    <p:sldId id="309" r:id="rId10"/>
    <p:sldId id="325" r:id="rId11"/>
    <p:sldId id="310" r:id="rId12"/>
    <p:sldId id="305" r:id="rId13"/>
    <p:sldId id="304" r:id="rId14"/>
    <p:sldId id="313" r:id="rId15"/>
    <p:sldId id="312" r:id="rId16"/>
    <p:sldId id="311" r:id="rId17"/>
    <p:sldId id="306" r:id="rId18"/>
    <p:sldId id="314" r:id="rId19"/>
    <p:sldId id="317" r:id="rId20"/>
    <p:sldId id="315" r:id="rId21"/>
    <p:sldId id="316" r:id="rId22"/>
    <p:sldId id="307" r:id="rId23"/>
    <p:sldId id="319" r:id="rId24"/>
    <p:sldId id="321" r:id="rId25"/>
    <p:sldId id="320" r:id="rId26"/>
    <p:sldId id="318" r:id="rId27"/>
    <p:sldId id="323" r:id="rId28"/>
    <p:sldId id="303" r:id="rId29"/>
    <p:sldId id="453" r:id="rId30"/>
    <p:sldId id="345" r:id="rId31"/>
    <p:sldId id="1729" r:id="rId32"/>
    <p:sldId id="1730"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p15:clr>
            <a:srgbClr val="A4A3A4"/>
          </p15:clr>
        </p15:guide>
        <p15:guide id="2" pos="3839">
          <p15:clr>
            <a:srgbClr val="A4A3A4"/>
          </p15:clr>
        </p15:guide>
        <p15:guide id="3" orient="horz" pos="139">
          <p15:clr>
            <a:srgbClr val="A4A3A4"/>
          </p15:clr>
        </p15:guide>
        <p15:guide id="4" orient="horz" pos="4176">
          <p15:clr>
            <a:srgbClr val="A4A3A4"/>
          </p15:clr>
        </p15:guide>
        <p15:guide id="5" pos="270">
          <p15:clr>
            <a:srgbClr val="A4A3A4"/>
          </p15:clr>
        </p15:guide>
        <p15:guide id="6" pos="7466">
          <p15:clr>
            <a:srgbClr val="A4A3A4"/>
          </p15:clr>
        </p15:guide>
        <p15:guide id="7" orient="horz" pos="182">
          <p15:clr>
            <a:srgbClr val="A4A3A4"/>
          </p15:clr>
        </p15:guide>
        <p15:guide id="8" orient="horz" pos="352">
          <p15:clr>
            <a:srgbClr val="A4A3A4"/>
          </p15:clr>
        </p15:guide>
        <p15:guide id="9" orient="horz" pos="40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3031"/>
    <a:srgbClr val="C7E5FA"/>
    <a:srgbClr val="808080"/>
    <a:srgbClr val="FDDAD8"/>
    <a:srgbClr val="EF7C89"/>
    <a:srgbClr val="DEC4C4"/>
    <a:srgbClr val="A7422E"/>
    <a:srgbClr val="E9B6B7"/>
    <a:srgbClr val="F4DBDB"/>
    <a:srgbClr val="E679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2" d="100"/>
          <a:sy n="102" d="100"/>
        </p:scale>
        <p:origin x="294" y="78"/>
      </p:cViewPr>
      <p:guideLst>
        <p:guide orient="horz" pos="2165"/>
        <p:guide pos="3839"/>
        <p:guide orient="horz" pos="139"/>
        <p:guide orient="horz" pos="4176"/>
        <p:guide pos="270"/>
        <p:guide pos="7466"/>
        <p:guide orient="horz" pos="182"/>
        <p:guide orient="horz" pos="352"/>
        <p:guide orient="horz" pos="40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rgbClr val="D05050"/>
                </a:solidFill>
                <a:latin typeface="+mn-lt"/>
                <a:ea typeface="+mn-ea"/>
                <a:cs typeface="+mn-cs"/>
              </a:defRPr>
            </a:pPr>
            <a:r>
              <a:rPr lang="zh-CN" altLang="en-US" sz="2000" b="1">
                <a:solidFill>
                  <a:srgbClr val="A7422E"/>
                </a:solidFill>
                <a:latin typeface="微软雅黑" panose="020B0503020204020204" pitchFamily="34" charset="-122"/>
                <a:ea typeface="微软雅黑" panose="020B0503020204020204" pitchFamily="34" charset="-122"/>
              </a:rPr>
              <a:t>图表标题</a:t>
            </a:r>
          </a:p>
        </c:rich>
      </c:tx>
      <c:layout>
        <c:manualLayout>
          <c:xMode val="edge"/>
          <c:yMode val="edge"/>
          <c:x val="0.429455055869705"/>
          <c:y val="2.83261861361759E-2"/>
        </c:manualLayout>
      </c:layout>
      <c:overlay val="0"/>
      <c:spPr>
        <a:noFill/>
        <a:ln>
          <a:noFill/>
        </a:ln>
        <a:effectLst/>
      </c:spPr>
      <c:txPr>
        <a:bodyPr rot="0" spcFirstLastPara="0" vertOverflow="ellipsis" vert="horz" wrap="square" anchor="ctr" anchorCtr="1" forceAA="0"/>
        <a:lstStyle/>
        <a:p>
          <a:pPr defTabSz="914400">
            <a:defRPr lang="zh-CN" sz="1400" b="0" i="0" u="none" strike="noStrike" kern="1200" spc="0" baseline="0">
              <a:solidFill>
                <a:srgbClr val="D05050"/>
              </a:solidFill>
              <a:latin typeface="+mn-lt"/>
              <a:ea typeface="+mn-ea"/>
              <a:cs typeface="+mn-cs"/>
            </a:defRPr>
          </a:pPr>
          <a:endParaRPr lang="en-US"/>
        </a:p>
      </c:txPr>
    </c:title>
    <c:autoTitleDeleted val="0"/>
    <c:plotArea>
      <c:layout>
        <c:manualLayout>
          <c:layoutTarget val="inner"/>
          <c:xMode val="edge"/>
          <c:yMode val="edge"/>
          <c:x val="0.26652792038381701"/>
          <c:y val="0.14498378977350501"/>
          <c:w val="0.46993753253513798"/>
          <c:h val="0.80262280506779304"/>
        </c:manualLayout>
      </c:layout>
      <c:pieChart>
        <c:varyColors val="1"/>
        <c:ser>
          <c:idx val="0"/>
          <c:order val="0"/>
          <c:tx>
            <c:strRef>
              <c:f>Sheet1!$B$1</c:f>
              <c:strCache>
                <c:ptCount val="1"/>
                <c:pt idx="0">
                  <c:v>系列 1</c:v>
                </c:pt>
              </c:strCache>
            </c:strRef>
          </c:tx>
          <c:spPr>
            <a:solidFill>
              <a:srgbClr val="FDDAD8"/>
            </a:solidFill>
            <a:effectLst/>
          </c:spPr>
          <c:dPt>
            <c:idx val="0"/>
            <c:bubble3D val="0"/>
            <c:spPr>
              <a:solidFill>
                <a:srgbClr val="FDDAD8"/>
              </a:solidFill>
              <a:ln>
                <a:noFill/>
              </a:ln>
              <a:effectLst/>
            </c:spPr>
            <c:extLst>
              <c:ext xmlns:c16="http://schemas.microsoft.com/office/drawing/2014/chart" uri="{C3380CC4-5D6E-409C-BE32-E72D297353CC}">
                <c16:uniqueId val="{00000001-AD07-42B8-986C-08FD800756CA}"/>
              </c:ext>
            </c:extLst>
          </c:dPt>
          <c:dPt>
            <c:idx val="1"/>
            <c:bubble3D val="0"/>
            <c:spPr>
              <a:solidFill>
                <a:srgbClr val="FFFFFF">
                  <a:lumMod val="85000"/>
                </a:srgbClr>
              </a:solidFill>
              <a:ln>
                <a:noFill/>
              </a:ln>
              <a:effectLst/>
            </c:spPr>
            <c:extLst>
              <c:ext xmlns:c16="http://schemas.microsoft.com/office/drawing/2014/chart" uri="{C3380CC4-5D6E-409C-BE32-E72D297353CC}">
                <c16:uniqueId val="{00000003-AD07-42B8-986C-08FD800756CA}"/>
              </c:ext>
            </c:extLst>
          </c:dPt>
          <c:dPt>
            <c:idx val="2"/>
            <c:bubble3D val="0"/>
            <c:spPr>
              <a:solidFill>
                <a:srgbClr val="BC3031"/>
              </a:solidFill>
              <a:ln>
                <a:noFill/>
              </a:ln>
              <a:effectLst/>
            </c:spPr>
            <c:extLst>
              <c:ext xmlns:c16="http://schemas.microsoft.com/office/drawing/2014/chart" uri="{C3380CC4-5D6E-409C-BE32-E72D297353CC}">
                <c16:uniqueId val="{00000005-AD07-42B8-986C-08FD800756CA}"/>
              </c:ext>
            </c:extLst>
          </c:dPt>
          <c:dPt>
            <c:idx val="3"/>
            <c:bubble3D val="0"/>
            <c:explosion val="24"/>
            <c:spPr>
              <a:solidFill>
                <a:srgbClr val="DEC4C4"/>
              </a:solidFill>
              <a:ln>
                <a:noFill/>
              </a:ln>
              <a:effectLst/>
            </c:spPr>
            <c:extLst>
              <c:ext xmlns:c16="http://schemas.microsoft.com/office/drawing/2014/chart" uri="{C3380CC4-5D6E-409C-BE32-E72D297353CC}">
                <c16:uniqueId val="{00000007-AD07-42B8-986C-08FD800756CA}"/>
              </c:ext>
            </c:extLst>
          </c:dPt>
          <c:dLbls>
            <c:spPr>
              <a:noFill/>
              <a:ln>
                <a:noFill/>
              </a:ln>
              <a:effectLst/>
            </c:spPr>
            <c:txPr>
              <a:bodyPr rot="0" spcFirstLastPara="0" vertOverflow="ellipsis" vert="horz" wrap="square" lIns="38100" tIns="19050" rIns="38100" bIns="19050" anchor="ctr" anchorCtr="1" forceAA="0"/>
              <a:lstStyle/>
              <a:p>
                <a:pPr>
                  <a:defRPr lang="zh-CN" sz="1400" b="0" i="0" u="none" strike="noStrike" kern="1200" baseline="0">
                    <a:solidFill>
                      <a:srgbClr val="762020"/>
                    </a:solidFill>
                    <a:latin typeface="+mn-lt"/>
                    <a:ea typeface="+mn-ea"/>
                    <a:cs typeface="+mn-cs"/>
                  </a:defRPr>
                </a:pPr>
                <a:endParaRPr lang="en-US"/>
              </a:p>
            </c:txPr>
            <c:dLblPos val="bestFit"/>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AD07-42B8-986C-08FD800756CA}"/>
            </c:ext>
          </c:extLst>
        </c:ser>
        <c:ser>
          <c:idx val="1"/>
          <c:order val="1"/>
          <c:tx>
            <c:strRef>
              <c:f>Sheet1!$C$1</c:f>
              <c:strCache>
                <c:ptCount val="1"/>
                <c:pt idx="0">
                  <c:v>系列 2</c:v>
                </c:pt>
              </c:strCache>
            </c:strRef>
          </c:tx>
          <c:dPt>
            <c:idx val="0"/>
            <c:bubble3D val="0"/>
            <c:spPr>
              <a:solidFill>
                <a:schemeClr val="accent1"/>
              </a:solidFill>
              <a:ln>
                <a:noFill/>
              </a:ln>
              <a:effectLst/>
            </c:spPr>
            <c:extLst>
              <c:ext xmlns:c16="http://schemas.microsoft.com/office/drawing/2014/chart" uri="{C3380CC4-5D6E-409C-BE32-E72D297353CC}">
                <c16:uniqueId val="{0000000A-AD07-42B8-986C-08FD800756CA}"/>
              </c:ext>
            </c:extLst>
          </c:dPt>
          <c:dPt>
            <c:idx val="1"/>
            <c:bubble3D val="0"/>
            <c:spPr>
              <a:solidFill>
                <a:schemeClr val="accent2"/>
              </a:solidFill>
              <a:ln>
                <a:noFill/>
              </a:ln>
              <a:effectLst/>
            </c:spPr>
            <c:extLst>
              <c:ext xmlns:c16="http://schemas.microsoft.com/office/drawing/2014/chart" uri="{C3380CC4-5D6E-409C-BE32-E72D297353CC}">
                <c16:uniqueId val="{0000000C-AD07-42B8-986C-08FD800756CA}"/>
              </c:ext>
            </c:extLst>
          </c:dPt>
          <c:dPt>
            <c:idx val="2"/>
            <c:bubble3D val="0"/>
            <c:spPr>
              <a:solidFill>
                <a:schemeClr val="accent3"/>
              </a:solidFill>
              <a:ln>
                <a:noFill/>
              </a:ln>
              <a:effectLst/>
            </c:spPr>
            <c:extLst>
              <c:ext xmlns:c16="http://schemas.microsoft.com/office/drawing/2014/chart" uri="{C3380CC4-5D6E-409C-BE32-E72D297353CC}">
                <c16:uniqueId val="{0000000E-AD07-42B8-986C-08FD800756CA}"/>
              </c:ext>
            </c:extLst>
          </c:dPt>
          <c:dPt>
            <c:idx val="3"/>
            <c:bubble3D val="0"/>
            <c:spPr>
              <a:solidFill>
                <a:schemeClr val="accent4"/>
              </a:solidFill>
              <a:ln>
                <a:noFill/>
              </a:ln>
              <a:effectLst/>
            </c:spPr>
            <c:extLst>
              <c:ext xmlns:c16="http://schemas.microsoft.com/office/drawing/2014/chart" uri="{C3380CC4-5D6E-409C-BE32-E72D297353CC}">
                <c16:uniqueId val="{00000010-AD07-42B8-986C-08FD800756CA}"/>
              </c:ext>
            </c:extLst>
          </c:dPt>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AD07-42B8-986C-08FD800756CA}"/>
            </c:ext>
          </c:extLst>
        </c:ser>
        <c:ser>
          <c:idx val="2"/>
          <c:order val="2"/>
          <c:tx>
            <c:strRef>
              <c:f>Sheet1!$D$1</c:f>
              <c:strCache>
                <c:ptCount val="1"/>
                <c:pt idx="0">
                  <c:v>系列 3</c:v>
                </c:pt>
              </c:strCache>
            </c:strRef>
          </c:tx>
          <c:dPt>
            <c:idx val="0"/>
            <c:bubble3D val="0"/>
            <c:spPr>
              <a:solidFill>
                <a:schemeClr val="accent1"/>
              </a:solidFill>
              <a:ln>
                <a:noFill/>
              </a:ln>
              <a:effectLst/>
            </c:spPr>
            <c:extLst>
              <c:ext xmlns:c16="http://schemas.microsoft.com/office/drawing/2014/chart" uri="{C3380CC4-5D6E-409C-BE32-E72D297353CC}">
                <c16:uniqueId val="{00000013-AD07-42B8-986C-08FD800756CA}"/>
              </c:ext>
            </c:extLst>
          </c:dPt>
          <c:dPt>
            <c:idx val="1"/>
            <c:bubble3D val="0"/>
            <c:spPr>
              <a:solidFill>
                <a:schemeClr val="accent2"/>
              </a:solidFill>
              <a:ln>
                <a:noFill/>
              </a:ln>
              <a:effectLst/>
            </c:spPr>
            <c:extLst>
              <c:ext xmlns:c16="http://schemas.microsoft.com/office/drawing/2014/chart" uri="{C3380CC4-5D6E-409C-BE32-E72D297353CC}">
                <c16:uniqueId val="{00000015-AD07-42B8-986C-08FD800756CA}"/>
              </c:ext>
            </c:extLst>
          </c:dPt>
          <c:dPt>
            <c:idx val="2"/>
            <c:bubble3D val="0"/>
            <c:spPr>
              <a:solidFill>
                <a:schemeClr val="accent3"/>
              </a:solidFill>
              <a:ln>
                <a:noFill/>
              </a:ln>
              <a:effectLst/>
            </c:spPr>
            <c:extLst>
              <c:ext xmlns:c16="http://schemas.microsoft.com/office/drawing/2014/chart" uri="{C3380CC4-5D6E-409C-BE32-E72D297353CC}">
                <c16:uniqueId val="{00000017-AD07-42B8-986C-08FD800756CA}"/>
              </c:ext>
            </c:extLst>
          </c:dPt>
          <c:dPt>
            <c:idx val="3"/>
            <c:bubble3D val="0"/>
            <c:spPr>
              <a:solidFill>
                <a:schemeClr val="accent4"/>
              </a:solidFill>
              <a:ln>
                <a:noFill/>
              </a:ln>
              <a:effectLst/>
            </c:spPr>
            <c:extLst>
              <c:ext xmlns:c16="http://schemas.microsoft.com/office/drawing/2014/chart" uri="{C3380CC4-5D6E-409C-BE32-E72D297353CC}">
                <c16:uniqueId val="{00000019-AD07-42B8-986C-08FD800756CA}"/>
              </c:ext>
            </c:extLst>
          </c:dPt>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AD07-42B8-986C-08FD800756CA}"/>
            </c:ext>
          </c:extLst>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forceAA="0"/>
          <a:lstStyle/>
          <a:p>
            <a:pPr>
              <a:defRPr lang="zh-CN" sz="1400" b="0" i="0" u="none" strike="noStrike" kern="1200" baseline="0">
                <a:solidFill>
                  <a:srgbClr val="D05050"/>
                </a:solidFill>
                <a:latin typeface="+mn-lt"/>
                <a:ea typeface="+mn-ea"/>
                <a:cs typeface="+mn-cs"/>
              </a:defRPr>
            </a:pPr>
            <a:endParaRPr lang="en-US"/>
          </a:p>
        </c:txPr>
      </c:legendEntry>
      <c:legendEntry>
        <c:idx val="1"/>
        <c:txPr>
          <a:bodyPr rot="0" spcFirstLastPara="0" vertOverflow="ellipsis" vert="horz" wrap="square" anchor="ctr" anchorCtr="1" forceAA="0"/>
          <a:lstStyle/>
          <a:p>
            <a:pPr>
              <a:defRPr lang="zh-CN" sz="1400" b="0" i="0" u="none" strike="noStrike" kern="1200" baseline="0">
                <a:solidFill>
                  <a:srgbClr val="D05050"/>
                </a:solidFill>
                <a:latin typeface="+mn-lt"/>
                <a:ea typeface="+mn-ea"/>
                <a:cs typeface="+mn-cs"/>
              </a:defRPr>
            </a:pPr>
            <a:endParaRPr lang="en-US"/>
          </a:p>
        </c:txPr>
      </c:legendEntry>
      <c:legendEntry>
        <c:idx val="2"/>
        <c:txPr>
          <a:bodyPr rot="0" spcFirstLastPara="0" vertOverflow="ellipsis" vert="horz" wrap="square" anchor="ctr" anchorCtr="1" forceAA="0"/>
          <a:lstStyle/>
          <a:p>
            <a:pPr>
              <a:defRPr lang="zh-CN" sz="1400" b="0" i="0" u="none" strike="noStrike" kern="1200" baseline="0">
                <a:solidFill>
                  <a:srgbClr val="D05050"/>
                </a:solidFill>
                <a:latin typeface="+mn-lt"/>
                <a:ea typeface="+mn-ea"/>
                <a:cs typeface="+mn-cs"/>
              </a:defRPr>
            </a:pPr>
            <a:endParaRPr lang="en-US"/>
          </a:p>
        </c:txPr>
      </c:legendEntry>
      <c:legendEntry>
        <c:idx val="3"/>
        <c:txPr>
          <a:bodyPr rot="0" spcFirstLastPara="0" vertOverflow="ellipsis" vert="horz" wrap="square" anchor="ctr" anchorCtr="1" forceAA="0"/>
          <a:lstStyle/>
          <a:p>
            <a:pPr>
              <a:defRPr lang="zh-CN" sz="1400" b="0" i="0" u="none" strike="noStrike" kern="1200" baseline="0">
                <a:solidFill>
                  <a:srgbClr val="D05050"/>
                </a:solidFill>
                <a:latin typeface="+mn-lt"/>
                <a:ea typeface="+mn-ea"/>
                <a:cs typeface="+mn-cs"/>
              </a:defRPr>
            </a:pPr>
            <a:endParaRPr lang="en-US"/>
          </a:p>
        </c:txPr>
      </c:legendEntry>
      <c:layout>
        <c:manualLayout>
          <c:xMode val="edge"/>
          <c:yMode val="edge"/>
          <c:x val="0.77516570923552797"/>
          <c:y val="0.40363545816733098"/>
          <c:w val="0.13442333186036201"/>
          <c:h val="0.263446215139442"/>
        </c:manualLayout>
      </c:layout>
      <c:overlay val="0"/>
      <c:spPr>
        <a:noFill/>
        <a:ln>
          <a:noFill/>
        </a:ln>
        <a:effectLst/>
      </c:spPr>
      <c:txPr>
        <a:bodyPr rot="0" spcFirstLastPara="0" vertOverflow="ellipsis" vert="horz" wrap="square" anchor="ctr" anchorCtr="1" forceAA="0"/>
        <a:lstStyle/>
        <a:p>
          <a:pPr>
            <a:defRPr lang="zh-CN" sz="1400" b="0" i="0" u="none" strike="noStrike" kern="1200" baseline="0">
              <a:solidFill>
                <a:srgbClr val="D05050"/>
              </a:solidFill>
              <a:latin typeface="+mn-lt"/>
              <a:ea typeface="+mn-ea"/>
              <a:cs typeface="+mn-cs"/>
            </a:defRPr>
          </a:pPr>
          <a:endParaRPr lang="en-US"/>
        </a:p>
      </c:txPr>
    </c:legend>
    <c:plotVisOnly val="1"/>
    <c:dispBlanksAs val="gap"/>
    <c:showDLblsOverMax val="0"/>
  </c:chart>
  <c:spPr>
    <a:noFill/>
    <a:ln w="3175" cap="flat" cmpd="sng" algn="ctr">
      <a:noFill/>
      <a:round/>
    </a:ln>
    <a:effectLst/>
  </c:spPr>
  <c:txPr>
    <a:bodyPr/>
    <a:lstStyle/>
    <a:p>
      <a:pPr>
        <a:defRPr lang="zh-CN">
          <a:solidFill>
            <a:srgbClr val="D05050"/>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编辑标题</a:t>
            </a:r>
          </a:p>
        </c:rich>
      </c:tx>
      <c:overlay val="0"/>
      <c:spPr>
        <a:noFill/>
        <a:ln>
          <a:noFill/>
        </a:ln>
        <a:effectLst/>
      </c:spPr>
      <c:txPr>
        <a:bodyPr rot="0" spcFirstLastPara="0" vertOverflow="ellipsis" vert="horz" wrap="square" anchor="ctr" anchorCtr="1"/>
        <a:lstStyle/>
        <a:p>
          <a:pPr defTabSz="914400">
            <a:defRPr lang="zh-CN" sz="16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rgbClr val="BE382C"/>
            </a:solidFill>
            <a:ln>
              <a:noFill/>
            </a:ln>
            <a:effectLst/>
          </c:spPr>
          <c:invertIfNegative val="0"/>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0BD-4106-8F3C-7570A1BB1F87}"/>
            </c:ext>
          </c:extLst>
        </c:ser>
        <c:ser>
          <c:idx val="1"/>
          <c:order val="1"/>
          <c:tx>
            <c:strRef>
              <c:f>Sheet1!$C$1</c:f>
              <c:strCache>
                <c:ptCount val="1"/>
                <c:pt idx="0">
                  <c:v>系列 2</c:v>
                </c:pt>
              </c:strCache>
            </c:strRef>
          </c:tx>
          <c:spPr>
            <a:solidFill>
              <a:schemeClr val="tx1">
                <a:lumMod val="65000"/>
                <a:lumOff val="35000"/>
              </a:schemeClr>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0BD-4106-8F3C-7570A1BB1F87}"/>
            </c:ext>
          </c:extLst>
        </c:ser>
        <c:dLbls>
          <c:showLegendKey val="0"/>
          <c:showVal val="0"/>
          <c:showCatName val="0"/>
          <c:showSerName val="0"/>
          <c:showPercent val="0"/>
          <c:showBubbleSize val="0"/>
        </c:dLbls>
        <c:gapWidth val="219"/>
        <c:overlap val="-27"/>
        <c:axId val="-102470656"/>
        <c:axId val="-102472832"/>
      </c:barChart>
      <c:lineChart>
        <c:grouping val="standard"/>
        <c:varyColors val="0"/>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0BD-4106-8F3C-7570A1BB1F87}"/>
            </c:ext>
          </c:extLst>
        </c:ser>
        <c:dLbls>
          <c:showLegendKey val="0"/>
          <c:showVal val="0"/>
          <c:showCatName val="0"/>
          <c:showSerName val="0"/>
          <c:showPercent val="0"/>
          <c:showBubbleSize val="0"/>
        </c:dLbls>
        <c:marker val="1"/>
        <c:smooth val="0"/>
        <c:axId val="-102470656"/>
        <c:axId val="-102472832"/>
      </c:lineChart>
      <c:catAx>
        <c:axId val="-10247065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102472832"/>
        <c:crosses val="autoZero"/>
        <c:auto val="1"/>
        <c:lblAlgn val="ctr"/>
        <c:lblOffset val="100"/>
        <c:noMultiLvlLbl val="0"/>
      </c:catAx>
      <c:valAx>
        <c:axId val="-102472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102470656"/>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9B2B06-8C7D-4A7C-A498-11B1C792E64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07faac79b_2_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9" name="Google Shape;249;g407faac79b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66ED02EE-8ED7-4720-98D5-9E9053965B95}"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E15E9C-17F6-4DFB-85EC-0C62FE28828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937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86540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模板作者</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4255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71534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40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00052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66ED02EE-8ED7-4720-98D5-9E9053965B95}"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E15E9C-17F6-4DFB-85EC-0C62FE28828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65369"/>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39598"/>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39598"/>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66ED02EE-8ED7-4720-98D5-9E9053965B95}" type="datetimeFigureOut">
              <a:rPr lang="zh-CN" altLang="en-US" smtClean="0"/>
              <a:t>2019/4/12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E15E9C-17F6-4DFB-85EC-0C62FE28828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ED02EE-8ED7-4720-98D5-9E9053965B95}" type="datetimeFigureOut">
              <a:rPr lang="zh-CN" altLang="en-US" smtClean="0"/>
              <a:t>2019/4/12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E15E9C-17F6-4DFB-85EC-0C62FE28828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118"/>
        <p:cNvGrpSpPr/>
        <p:nvPr/>
      </p:nvGrpSpPr>
      <p:grpSpPr>
        <a:xfrm>
          <a:off x="0" y="0"/>
          <a:ext cx="0" cy="0"/>
          <a:chOff x="0" y="0"/>
          <a:chExt cx="0" cy="0"/>
        </a:xfrm>
      </p:grpSpPr>
      <p:sp>
        <p:nvSpPr>
          <p:cNvPr id="119" name="Google Shape;119;p43"/>
          <p:cNvSpPr>
            <a:spLocks noGrp="1"/>
          </p:cNvSpPr>
          <p:nvPr>
            <p:ph type="pic" idx="2"/>
          </p:nvPr>
        </p:nvSpPr>
        <p:spPr>
          <a:xfrm>
            <a:off x="7132320" y="752622"/>
            <a:ext cx="4208746" cy="5352756"/>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a14:imgEffect>
                  </a14:imgLayer>
                </a14:imgProps>
              </a:ext>
            </a:extLst>
          </a:blip>
          <a:srcRect/>
          <a:stretch>
            <a:fillRect/>
          </a:stretch>
        </p:blipFill>
        <p:spPr>
          <a:xfrm>
            <a:off x="-1" y="0"/>
            <a:ext cx="12192001" cy="6858000"/>
          </a:xfrm>
          <a:prstGeom prst="rect">
            <a:avLst/>
          </a:prstGeom>
        </p:spPr>
      </p:pic>
      <p:sp>
        <p:nvSpPr>
          <p:cNvPr id="8" name="矩形 7"/>
          <p:cNvSpPr/>
          <p:nvPr userDrawn="1"/>
        </p:nvSpPr>
        <p:spPr>
          <a:xfrm>
            <a:off x="278129" y="741980"/>
            <a:ext cx="11635740" cy="5678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4" cstate="print"/>
          <a:srcRect/>
          <a:stretch>
            <a:fillRect/>
          </a:stretch>
        </p:blipFill>
        <p:spPr>
          <a:xfrm>
            <a:off x="-2" y="5495233"/>
            <a:ext cx="12192002" cy="920807"/>
          </a:xfrm>
          <a:prstGeom prst="rect">
            <a:avLst/>
          </a:prstGeom>
        </p:spPr>
      </p:pic>
      <p:pic>
        <p:nvPicPr>
          <p:cNvPr id="10" name="图片 9"/>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200000"/>
                    </a14:imgEffect>
                  </a14:imgLayer>
                </a14:imgProps>
              </a:ext>
            </a:extLst>
          </a:blip>
          <a:srcRect/>
          <a:stretch>
            <a:fillRect/>
          </a:stretch>
        </p:blipFill>
        <p:spPr>
          <a:xfrm>
            <a:off x="11193031" y="185909"/>
            <a:ext cx="622510" cy="536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66ED02EE-8ED7-4720-98D5-9E9053965B95}" type="datetimeFigureOut">
              <a:rPr lang="zh-CN" altLang="en-US" smtClean="0"/>
              <a:t>2019/4/12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78E15E9C-17F6-4DFB-85EC-0C62FE288285}" type="slidenum">
              <a:rPr lang="zh-CN" altLang="en-US" smtClean="0"/>
              <a:t>‹#›</a:t>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txStyles>
    <p:titleStyle>
      <a:lvl1pPr algn="l" defTabSz="914400" rtl="0" eaLnBrk="1" latinLnBrk="0" hangingPunct="1">
        <a:lnSpc>
          <a:spcPct val="12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48710"/>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533417"/>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10.sv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4.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jpeg"/><Relationship Id="rId7" Type="http://schemas.openxmlformats.org/officeDocument/2006/relationships/image" Target="../media/image27.sv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l="-2000" t="-3000" r="-2000" b="-4000"/>
          </a:stretch>
        </a:blipFill>
        <a:effectLst/>
      </p:bgPr>
    </p:bg>
    <p:spTree>
      <p:nvGrpSpPr>
        <p:cNvPr id="1" name=""/>
        <p:cNvGrpSpPr/>
        <p:nvPr/>
      </p:nvGrpSpPr>
      <p:grpSpPr>
        <a:xfrm>
          <a:off x="0" y="0"/>
          <a:ext cx="0" cy="0"/>
          <a:chOff x="0" y="0"/>
          <a:chExt cx="0" cy="0"/>
        </a:xfrm>
      </p:grpSpPr>
      <p:pic>
        <p:nvPicPr>
          <p:cNvPr id="8" name="图片 7" descr="timg_2_副本"/>
          <p:cNvPicPr>
            <a:picLocks noChangeAspect="1"/>
          </p:cNvPicPr>
          <p:nvPr/>
        </p:nvPicPr>
        <p:blipFill>
          <a:blip r:embed="rId5"/>
          <a:stretch>
            <a:fillRect/>
          </a:stretch>
        </p:blipFill>
        <p:spPr>
          <a:xfrm>
            <a:off x="430083" y="396464"/>
            <a:ext cx="2116078" cy="644582"/>
          </a:xfrm>
          <a:prstGeom prst="rect">
            <a:avLst/>
          </a:prstGeom>
        </p:spPr>
      </p:pic>
      <p:sp>
        <p:nvSpPr>
          <p:cNvPr id="9" name="稻壳儿搜索【幻雨工作室】_1"/>
          <p:cNvSpPr txBox="1"/>
          <p:nvPr/>
        </p:nvSpPr>
        <p:spPr>
          <a:xfrm>
            <a:off x="1042772" y="2724141"/>
            <a:ext cx="9724260" cy="1986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40000"/>
              </a:lnSpc>
            </a:pPr>
            <a:r>
              <a:rPr lang="zh-CN" altLang="en-US" sz="6400" b="1" dirty="0">
                <a:solidFill>
                  <a:schemeClr val="tx1">
                    <a:lumMod val="85000"/>
                    <a:lumOff val="15000"/>
                  </a:schemeClr>
                </a:solidFill>
                <a:latin typeface="微软雅黑" panose="020B0503020204020204" pitchFamily="34" charset="-122"/>
                <a:ea typeface="微软雅黑" panose="020B0503020204020204" pitchFamily="34" charset="-122"/>
              </a:rPr>
              <a:t>常大论文答辩汇报模板</a:t>
            </a:r>
            <a:endParaRPr lang="en-US" altLang="zh-CN" sz="5400" dirty="0">
              <a:solidFill>
                <a:schemeClr val="tx1">
                  <a:lumMod val="85000"/>
                  <a:lumOff val="15000"/>
                </a:schemeClr>
              </a:solidFill>
              <a:latin typeface="微软雅黑" panose="020B0503020204020204" pitchFamily="34" charset="-122"/>
              <a:ea typeface="微软雅黑" panose="020B0503020204020204" pitchFamily="34" charset="-122"/>
            </a:endParaRPr>
          </a:p>
          <a:p>
            <a:pPr lvl="0" fontAlgn="base">
              <a:lnSpc>
                <a:spcPct val="140000"/>
              </a:lnSpc>
              <a:spcBef>
                <a:spcPct val="0"/>
              </a:spcBef>
              <a:spcAft>
                <a:spcPct val="0"/>
              </a:spcAft>
            </a:pPr>
            <a:r>
              <a:rPr lang="zh-CN" altLang="en-US"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毕业论文</a:t>
            </a:r>
            <a:r>
              <a:rPr lang="en-US" altLang="zh-CN"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a:t>
            </a:r>
            <a:r>
              <a:rPr lang="zh-CN" altLang="en-US"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毕业答辩</a:t>
            </a:r>
            <a:r>
              <a:rPr lang="en-US" altLang="zh-CN"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a:t>
            </a:r>
            <a:r>
              <a:rPr lang="zh-CN" altLang="en-US"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毕业设计</a:t>
            </a:r>
            <a:r>
              <a:rPr lang="en-US" altLang="zh-CN"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a:t>
            </a:r>
            <a:r>
              <a:rPr lang="zh-CN" altLang="en-US" sz="2400" dirty="0">
                <a:solidFill>
                  <a:prstClr val="black">
                    <a:lumMod val="65000"/>
                    <a:lumOff val="35000"/>
                  </a:prstClr>
                </a:solidFill>
                <a:latin typeface="黑体" panose="02010609060101010101" charset="-122"/>
                <a:ea typeface="黑体" panose="02010609060101010101" charset="-122"/>
                <a:cs typeface="Arial" panose="020B0604020202020204" pitchFamily="34" charset="0"/>
                <a:sym typeface="Calibri" panose="020F0502020204030204" pitchFamily="34" charset="0"/>
              </a:rPr>
              <a:t>开题报告等</a:t>
            </a:r>
          </a:p>
        </p:txBody>
      </p:sp>
      <p:sp>
        <p:nvSpPr>
          <p:cNvPr id="10" name="稻壳儿搜索【幻雨工作室】_6"/>
          <p:cNvSpPr>
            <a:spLocks noChangeArrowheads="1"/>
          </p:cNvSpPr>
          <p:nvPr/>
        </p:nvSpPr>
        <p:spPr bwMode="auto">
          <a:xfrm>
            <a:off x="1166279" y="1706656"/>
            <a:ext cx="2066290" cy="1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300" dirty="0">
                <a:solidFill>
                  <a:srgbClr val="BC3031"/>
                </a:solidFill>
                <a:latin typeface="Impact" panose="020B0806030902050204" pitchFamily="34" charset="0"/>
                <a:ea typeface="微软雅黑" panose="020B0503020204020204" pitchFamily="34" charset="-122"/>
                <a:cs typeface="宋体" panose="02010600030101010101" pitchFamily="2" charset="-122"/>
              </a:rPr>
              <a:t>2019</a:t>
            </a:r>
          </a:p>
        </p:txBody>
      </p:sp>
      <p:sp>
        <p:nvSpPr>
          <p:cNvPr id="11" name="圆角矩形 10"/>
          <p:cNvSpPr/>
          <p:nvPr/>
        </p:nvSpPr>
        <p:spPr>
          <a:xfrm>
            <a:off x="1166495" y="4986020"/>
            <a:ext cx="2393950" cy="398780"/>
          </a:xfrm>
          <a:prstGeom prst="round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12" name="圆角矩形 11"/>
          <p:cNvSpPr/>
          <p:nvPr/>
        </p:nvSpPr>
        <p:spPr>
          <a:xfrm>
            <a:off x="4001770" y="4986020"/>
            <a:ext cx="2393950" cy="398780"/>
          </a:xfrm>
          <a:prstGeom prst="roundRect">
            <a:avLst/>
          </a:prstGeom>
          <a:solidFill>
            <a:srgbClr val="BC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pic>
        <p:nvPicPr>
          <p:cNvPr id="44" name="图片 43" descr="452125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8935" y="5013325"/>
            <a:ext cx="298450" cy="323215"/>
          </a:xfrm>
          <a:prstGeom prst="rect">
            <a:avLst/>
          </a:prstGeom>
        </p:spPr>
      </p:pic>
      <p:sp>
        <p:nvSpPr>
          <p:cNvPr id="13" name="文本框 12"/>
          <p:cNvSpPr txBox="1"/>
          <p:nvPr/>
        </p:nvSpPr>
        <p:spPr>
          <a:xfrm>
            <a:off x="4477385" y="5001260"/>
            <a:ext cx="1783080" cy="368300"/>
          </a:xfrm>
          <a:prstGeom prst="rect">
            <a:avLst/>
          </a:prstGeom>
          <a:noFill/>
        </p:spPr>
        <p:txBody>
          <a:bodyPr wrap="none" rtlCol="0" anchor="t">
            <a:spAutoFit/>
          </a:bodyPr>
          <a:lstStyle/>
          <a:p>
            <a:pPr algn="ctr"/>
            <a:r>
              <a:rPr lang="zh-CN" altLang="en-US">
                <a:solidFill>
                  <a:schemeClr val="lt1"/>
                </a:solidFill>
                <a:sym typeface="+mn-ea"/>
              </a:rPr>
              <a:t>指导教师：</a:t>
            </a:r>
            <a:r>
              <a:rPr lang="en-US" altLang="zh-CN">
                <a:solidFill>
                  <a:schemeClr val="lt1"/>
                </a:solidFill>
                <a:sym typeface="+mn-ea"/>
              </a:rPr>
              <a:t>XXX</a:t>
            </a:r>
            <a:endParaRPr lang="zh-CN" altLang="en-US"/>
          </a:p>
        </p:txBody>
      </p:sp>
      <p:pic>
        <p:nvPicPr>
          <p:cNvPr id="49" name="图片 48" descr="3504239"/>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0960" y="5023485"/>
            <a:ext cx="313055" cy="313055"/>
          </a:xfrm>
          <a:prstGeom prst="rect">
            <a:avLst/>
          </a:prstGeom>
        </p:spPr>
      </p:pic>
      <p:sp>
        <p:nvSpPr>
          <p:cNvPr id="15" name="文本框 14"/>
          <p:cNvSpPr txBox="1"/>
          <p:nvPr/>
        </p:nvSpPr>
        <p:spPr>
          <a:xfrm>
            <a:off x="1678305" y="5001260"/>
            <a:ext cx="1554480" cy="368300"/>
          </a:xfrm>
          <a:prstGeom prst="rect">
            <a:avLst/>
          </a:prstGeom>
          <a:noFill/>
        </p:spPr>
        <p:txBody>
          <a:bodyPr wrap="none" rtlCol="0" anchor="t">
            <a:spAutoFit/>
          </a:bodyPr>
          <a:lstStyle/>
          <a:p>
            <a:pPr algn="ctr"/>
            <a:r>
              <a:rPr lang="zh-CN" altLang="en-US">
                <a:solidFill>
                  <a:schemeClr val="lt1"/>
                </a:solidFill>
                <a:sym typeface="+mn-ea"/>
              </a:rPr>
              <a:t>汇报人：</a:t>
            </a:r>
            <a:r>
              <a:rPr lang="en-US" altLang="zh-CN">
                <a:solidFill>
                  <a:schemeClr val="lt1"/>
                </a:solidFill>
                <a:sym typeface="+mn-ea"/>
              </a:rPr>
              <a:t>XXX</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749935" y="1169670"/>
            <a:ext cx="10691495" cy="4843780"/>
          </a:xfrm>
          <a:prstGeom prst="rect">
            <a:avLst/>
          </a:prstGeom>
          <a:no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70" y="3505200"/>
            <a:ext cx="12299950" cy="1581150"/>
          </a:xfrm>
          <a:prstGeom prst="rect">
            <a:avLst/>
          </a:prstGeom>
          <a:gradFill>
            <a:gsLst>
              <a:gs pos="0">
                <a:srgbClr val="CF472F"/>
              </a:gs>
              <a:gs pos="100000">
                <a:srgbClr val="A63826"/>
              </a:gs>
            </a:gsLst>
            <a:lin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12557\Desktop\常州大学ppt\timg_2.jpgtimg_2"/>
          <p:cNvPicPr>
            <a:picLocks noChangeAspect="1"/>
          </p:cNvPicPr>
          <p:nvPr/>
        </p:nvPicPr>
        <p:blipFill>
          <a:blip r:embed="rId4"/>
          <a:srcRect/>
          <a:stretch>
            <a:fillRect/>
          </a:stretch>
        </p:blipFill>
        <p:spPr>
          <a:xfrm>
            <a:off x="9494299" y="221801"/>
            <a:ext cx="2357958" cy="702945"/>
          </a:xfrm>
          <a:prstGeom prst="rect">
            <a:avLst/>
          </a:prstGeom>
        </p:spPr>
      </p:pic>
      <p:sp>
        <p:nvSpPr>
          <p:cNvPr id="5" name="文本框 4"/>
          <p:cNvSpPr txBox="1"/>
          <p:nvPr/>
        </p:nvSpPr>
        <p:spPr>
          <a:xfrm>
            <a:off x="5035550" y="2219325"/>
            <a:ext cx="5783580" cy="1014730"/>
          </a:xfrm>
          <a:prstGeom prst="rect">
            <a:avLst/>
          </a:prstGeom>
          <a:noFill/>
        </p:spPr>
        <p:txBody>
          <a:bodyPr wrap="none" rtlCol="0" anchor="t">
            <a:spAutoFit/>
          </a:bodyPr>
          <a:lstStyle/>
          <a:p>
            <a:pPr algn="l"/>
            <a:r>
              <a:rPr lang="zh-CN" altLang="en-US" sz="6000" b="1" spc="300" dirty="0">
                <a:solidFill>
                  <a:srgbClr val="28292B"/>
                </a:solidFill>
                <a:uFillTx/>
                <a:latin typeface="微软雅黑" panose="020B0503020204020204" pitchFamily="34" charset="-122"/>
                <a:ea typeface="微软雅黑" panose="020B0503020204020204" pitchFamily="34" charset="-122"/>
                <a:cs typeface="+mn-ea"/>
                <a:sym typeface="+mn-lt"/>
              </a:rPr>
              <a:t>研究方法及过程</a:t>
            </a:r>
          </a:p>
        </p:txBody>
      </p:sp>
      <p:sp>
        <p:nvSpPr>
          <p:cNvPr id="40" name="椭圆 39"/>
          <p:cNvSpPr/>
          <p:nvPr/>
        </p:nvSpPr>
        <p:spPr>
          <a:xfrm>
            <a:off x="4013200" y="2361565"/>
            <a:ext cx="731520" cy="73088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2</a:t>
            </a:r>
          </a:p>
        </p:txBody>
      </p:sp>
      <p:pic>
        <p:nvPicPr>
          <p:cNvPr id="8" name="图片 7" descr="timgT1IHWKBP_副本"/>
          <p:cNvPicPr>
            <a:picLocks noChangeAspect="1"/>
          </p:cNvPicPr>
          <p:nvPr/>
        </p:nvPicPr>
        <p:blipFill>
          <a:blip r:embed="rId5"/>
          <a:stretch>
            <a:fillRect/>
          </a:stretch>
        </p:blipFill>
        <p:spPr>
          <a:xfrm>
            <a:off x="-39370" y="1948815"/>
            <a:ext cx="3831590" cy="1556385"/>
          </a:xfrm>
          <a:prstGeom prst="rect">
            <a:avLst/>
          </a:prstGeom>
          <a:effectLst>
            <a:outerShdw blurRad="292100" dist="38100" dir="2700000" algn="tl" rotWithShape="0">
              <a:schemeClr val="bg1">
                <a:lumMod val="50000"/>
                <a:alpha val="40000"/>
              </a:schemeClr>
            </a:outerShdw>
          </a:effectLst>
        </p:spPr>
      </p:pic>
      <p:sp>
        <p:nvSpPr>
          <p:cNvPr id="10" name="文本框 9"/>
          <p:cNvSpPr txBox="1"/>
          <p:nvPr/>
        </p:nvSpPr>
        <p:spPr>
          <a:xfrm>
            <a:off x="7601585"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研究步骤</a:t>
            </a:r>
            <a:endParaRPr lang="zh-CN" altLang="en-US" dirty="0">
              <a:ln w="6350">
                <a:noFill/>
              </a:ln>
              <a:solidFill>
                <a:schemeClr val="bg1"/>
              </a:solidFill>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可行性分析</a:t>
            </a:r>
          </a:p>
        </p:txBody>
      </p:sp>
      <p:sp>
        <p:nvSpPr>
          <p:cNvPr id="11" name="文本框 10"/>
          <p:cNvSpPr txBox="1"/>
          <p:nvPr/>
        </p:nvSpPr>
        <p:spPr>
          <a:xfrm>
            <a:off x="4701540"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研究方法</a:t>
            </a:r>
          </a:p>
          <a:p>
            <a:pPr marL="285750" indent="-285750">
              <a:lnSpc>
                <a:spcPct val="150000"/>
              </a:lnSpc>
              <a:buFont typeface="Arial" panose="020B0604020202020204" pitchFamily="34" charset="0"/>
              <a:buChar char="•"/>
            </a:pPr>
            <a:r>
              <a:rPr lang="zh-CN" altLang="en-US">
                <a:solidFill>
                  <a:schemeClr val="bg1"/>
                </a:solidFill>
                <a:latin typeface="黑体" panose="02010609060101010101" charset="-122"/>
                <a:ea typeface="黑体" panose="02010609060101010101" charset="-122"/>
              </a:rPr>
              <a:t>研究思路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方法</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TextBox 14"/>
          <p:cNvSpPr txBox="1"/>
          <p:nvPr/>
        </p:nvSpPr>
        <p:spPr>
          <a:xfrm>
            <a:off x="5686425" y="2649160"/>
            <a:ext cx="540534" cy="461665"/>
          </a:xfrm>
          <a:prstGeom prst="rect">
            <a:avLst/>
          </a:prstGeom>
          <a:noFill/>
        </p:spPr>
        <p:txBody>
          <a:bodyPr wrap="none" rtlCol="0">
            <a:spAutoFit/>
          </a:bodyPr>
          <a:lstStyle/>
          <a:p>
            <a:pPr algn="r"/>
            <a:r>
              <a:rPr lang="id-ID" sz="2400">
                <a:solidFill>
                  <a:srgbClr val="FFFFFF"/>
                </a:solidFill>
                <a:cs typeface="ZHSRXT-GBK" charset="0"/>
                <a:sym typeface="AvantGarde Bk BT" charset="0"/>
              </a:rPr>
              <a:t>01</a:t>
            </a:r>
            <a:endParaRPr lang="id-ID" sz="2400" dirty="0">
              <a:solidFill>
                <a:srgbClr val="FFFFFF"/>
              </a:solidFill>
              <a:cs typeface="ZHSRXT-GBK" charset="0"/>
              <a:sym typeface="AvantGarde Bk BT" charset="0"/>
            </a:endParaRPr>
          </a:p>
        </p:txBody>
      </p:sp>
      <p:sp>
        <p:nvSpPr>
          <p:cNvPr id="18" name="TextBox 15"/>
          <p:cNvSpPr txBox="1"/>
          <p:nvPr/>
        </p:nvSpPr>
        <p:spPr>
          <a:xfrm>
            <a:off x="6944574" y="3809742"/>
            <a:ext cx="537327" cy="461665"/>
          </a:xfrm>
          <a:prstGeom prst="rect">
            <a:avLst/>
          </a:prstGeom>
          <a:noFill/>
        </p:spPr>
        <p:txBody>
          <a:bodyPr wrap="none" rtlCol="0">
            <a:spAutoFit/>
          </a:bodyPr>
          <a:lstStyle/>
          <a:p>
            <a:pPr algn="r"/>
            <a:r>
              <a:rPr lang="id-ID" sz="2400">
                <a:solidFill>
                  <a:srgbClr val="FFFFFF"/>
                </a:solidFill>
                <a:cs typeface="ZHSRXT-GBK" charset="0"/>
                <a:sym typeface="AvantGarde Bk BT" charset="0"/>
              </a:rPr>
              <a:t>02</a:t>
            </a:r>
            <a:endParaRPr lang="id-ID" sz="2400" dirty="0">
              <a:solidFill>
                <a:srgbClr val="FFFFFF"/>
              </a:solidFill>
              <a:cs typeface="ZHSRXT-GBK" charset="0"/>
              <a:sym typeface="AvantGarde Bk BT" charset="0"/>
            </a:endParaRPr>
          </a:p>
        </p:txBody>
      </p:sp>
      <p:sp>
        <p:nvSpPr>
          <p:cNvPr id="19" name="TextBox 16"/>
          <p:cNvSpPr txBox="1"/>
          <p:nvPr/>
        </p:nvSpPr>
        <p:spPr>
          <a:xfrm>
            <a:off x="5716749" y="4954514"/>
            <a:ext cx="537327" cy="461665"/>
          </a:xfrm>
          <a:prstGeom prst="rect">
            <a:avLst/>
          </a:prstGeom>
          <a:noFill/>
        </p:spPr>
        <p:txBody>
          <a:bodyPr wrap="none" rtlCol="0">
            <a:spAutoFit/>
          </a:bodyPr>
          <a:lstStyle/>
          <a:p>
            <a:pPr algn="r"/>
            <a:r>
              <a:rPr lang="id-ID" sz="2400">
                <a:solidFill>
                  <a:srgbClr val="FFFFFF"/>
                </a:solidFill>
                <a:cs typeface="ZHSRXT-GBK" charset="0"/>
                <a:sym typeface="AvantGarde Bk BT" charset="0"/>
              </a:rPr>
              <a:t>03</a:t>
            </a:r>
            <a:endParaRPr lang="id-ID" sz="2400" dirty="0">
              <a:solidFill>
                <a:srgbClr val="FFFFFF"/>
              </a:solidFill>
              <a:cs typeface="ZHSRXT-GBK" charset="0"/>
              <a:sym typeface="AvantGarde Bk BT" charset="0"/>
            </a:endParaRPr>
          </a:p>
        </p:txBody>
      </p:sp>
      <p:sp>
        <p:nvSpPr>
          <p:cNvPr id="20" name="TextBox 17"/>
          <p:cNvSpPr txBox="1"/>
          <p:nvPr/>
        </p:nvSpPr>
        <p:spPr>
          <a:xfrm>
            <a:off x="4542367" y="3837081"/>
            <a:ext cx="537327" cy="461665"/>
          </a:xfrm>
          <a:prstGeom prst="rect">
            <a:avLst/>
          </a:prstGeom>
          <a:noFill/>
        </p:spPr>
        <p:txBody>
          <a:bodyPr wrap="none" rtlCol="0">
            <a:spAutoFit/>
          </a:bodyPr>
          <a:lstStyle/>
          <a:p>
            <a:pPr algn="r"/>
            <a:r>
              <a:rPr lang="id-ID" sz="2400">
                <a:solidFill>
                  <a:srgbClr val="FFFFFF"/>
                </a:solidFill>
                <a:cs typeface="ZHSRXT-GBK" charset="0"/>
                <a:sym typeface="AvantGarde Bk BT" charset="0"/>
              </a:rPr>
              <a:t>04</a:t>
            </a:r>
            <a:endParaRPr lang="id-ID" sz="2400" dirty="0">
              <a:solidFill>
                <a:srgbClr val="FFFFFF"/>
              </a:solidFill>
              <a:cs typeface="ZHSRXT-GBK" charset="0"/>
              <a:sym typeface="AvantGarde Bk BT" charset="0"/>
            </a:endParaRPr>
          </a:p>
        </p:txBody>
      </p:sp>
      <p:sp>
        <p:nvSpPr>
          <p:cNvPr id="21" name="TextBox 18"/>
          <p:cNvSpPr txBox="1"/>
          <p:nvPr/>
        </p:nvSpPr>
        <p:spPr>
          <a:xfrm>
            <a:off x="3423310" y="1917147"/>
            <a:ext cx="618745" cy="554534"/>
          </a:xfrm>
          <a:prstGeom prst="roundRect">
            <a:avLst/>
          </a:prstGeom>
          <a:solidFill>
            <a:schemeClr val="tx1">
              <a:lumMod val="75000"/>
              <a:lumOff val="25000"/>
            </a:schemeClr>
          </a:solidFill>
          <a:ln>
            <a:noFill/>
          </a:ln>
        </p:spPr>
        <p:txBody>
          <a:bodyPr wrap="square" rtlCol="0" anchor="ctr" anchorCtr="0">
            <a:noAutofit/>
          </a:bodyPr>
          <a:lstStyle/>
          <a:p>
            <a:pPr algn="ctr"/>
            <a:r>
              <a:rPr lang="en-US" sz="2800" b="1" dirty="0">
                <a:solidFill>
                  <a:srgbClr val="FFFFFF"/>
                </a:solidFill>
                <a:cs typeface="ZHSRXT-GBK" charset="0"/>
                <a:sym typeface="AvantGarde Bk BT" charset="0"/>
              </a:rPr>
              <a:t>1</a:t>
            </a:r>
          </a:p>
        </p:txBody>
      </p:sp>
      <p:grpSp>
        <p:nvGrpSpPr>
          <p:cNvPr id="39" name="Group 38"/>
          <p:cNvGrpSpPr/>
          <p:nvPr/>
        </p:nvGrpSpPr>
        <p:grpSpPr>
          <a:xfrm>
            <a:off x="3451225" y="2591435"/>
            <a:ext cx="1488440" cy="275590"/>
            <a:chOff x="1848067" y="2697524"/>
            <a:chExt cx="2311184" cy="316190"/>
          </a:xfrm>
        </p:grpSpPr>
        <p:cxnSp>
          <p:nvCxnSpPr>
            <p:cNvPr id="40" name="Straight Connector 39"/>
            <p:cNvCxnSpPr/>
            <p:nvPr/>
          </p:nvCxnSpPr>
          <p:spPr>
            <a:xfrm flipH="1" flipV="1">
              <a:off x="3661285" y="2697524"/>
              <a:ext cx="497966" cy="316190"/>
            </a:xfrm>
            <a:prstGeom prst="line">
              <a:avLst/>
            </a:prstGeom>
            <a:ln>
              <a:solidFill>
                <a:schemeClr val="tx1">
                  <a:lumMod val="75000"/>
                  <a:lumOff val="25000"/>
                </a:schemeClr>
              </a:solidFill>
            </a:ln>
          </p:spPr>
          <p:style>
            <a:lnRef idx="1">
              <a:srgbClr val="7399C6"/>
            </a:lnRef>
            <a:fillRef idx="0">
              <a:srgbClr val="7399C6"/>
            </a:fillRef>
            <a:effectRef idx="0">
              <a:srgbClr val="7399C6"/>
            </a:effectRef>
            <a:fontRef idx="minor">
              <a:srgbClr val="000000"/>
            </a:fontRef>
          </p:style>
        </p:cxnSp>
        <p:cxnSp>
          <p:nvCxnSpPr>
            <p:cNvPr id="41" name="Straight Connector 40"/>
            <p:cNvCxnSpPr/>
            <p:nvPr/>
          </p:nvCxnSpPr>
          <p:spPr>
            <a:xfrm flipH="1">
              <a:off x="1848067" y="2697524"/>
              <a:ext cx="1813219" cy="0"/>
            </a:xfrm>
            <a:prstGeom prst="line">
              <a:avLst/>
            </a:prstGeom>
            <a:ln>
              <a:solidFill>
                <a:schemeClr val="tx1">
                  <a:lumMod val="75000"/>
                  <a:lumOff val="25000"/>
                </a:schemeClr>
              </a:solidFill>
              <a:tailEnd type="oval"/>
            </a:ln>
          </p:spPr>
          <p:style>
            <a:lnRef idx="1">
              <a:srgbClr val="7399C6"/>
            </a:lnRef>
            <a:fillRef idx="0">
              <a:srgbClr val="7399C6"/>
            </a:fillRef>
            <a:effectRef idx="0">
              <a:srgbClr val="7399C6"/>
            </a:effectRef>
            <a:fontRef idx="minor">
              <a:srgbClr val="000000"/>
            </a:fontRef>
          </p:style>
        </p:cxnSp>
      </p:grpSp>
      <p:grpSp>
        <p:nvGrpSpPr>
          <p:cNvPr id="42" name="Group 41"/>
          <p:cNvGrpSpPr/>
          <p:nvPr/>
        </p:nvGrpSpPr>
        <p:grpSpPr>
          <a:xfrm>
            <a:off x="3409315" y="4554220"/>
            <a:ext cx="1191260" cy="342900"/>
            <a:chOff x="2185142" y="4994858"/>
            <a:chExt cx="2113299" cy="316190"/>
          </a:xfrm>
        </p:grpSpPr>
        <p:cxnSp>
          <p:nvCxnSpPr>
            <p:cNvPr id="43" name="Straight Connector 42"/>
            <p:cNvCxnSpPr/>
            <p:nvPr/>
          </p:nvCxnSpPr>
          <p:spPr>
            <a:xfrm flipH="1">
              <a:off x="3800475" y="4994858"/>
              <a:ext cx="497966" cy="316190"/>
            </a:xfrm>
            <a:prstGeom prst="line">
              <a:avLst/>
            </a:prstGeom>
            <a:ln>
              <a:solidFill>
                <a:srgbClr val="4F5461"/>
              </a:solidFill>
            </a:ln>
          </p:spPr>
          <p:style>
            <a:lnRef idx="1">
              <a:srgbClr val="7399C6"/>
            </a:lnRef>
            <a:fillRef idx="0">
              <a:srgbClr val="7399C6"/>
            </a:fillRef>
            <a:effectRef idx="0">
              <a:srgbClr val="7399C6"/>
            </a:effectRef>
            <a:fontRef idx="minor">
              <a:srgbClr val="000000"/>
            </a:fontRef>
          </p:style>
        </p:cxnSp>
        <p:cxnSp>
          <p:nvCxnSpPr>
            <p:cNvPr id="44" name="Straight Connector 43"/>
            <p:cNvCxnSpPr/>
            <p:nvPr/>
          </p:nvCxnSpPr>
          <p:spPr>
            <a:xfrm flipH="1">
              <a:off x="2185142" y="5311048"/>
              <a:ext cx="1615334" cy="0"/>
            </a:xfrm>
            <a:prstGeom prst="line">
              <a:avLst/>
            </a:prstGeom>
            <a:ln>
              <a:solidFill>
                <a:srgbClr val="4F5461"/>
              </a:solidFill>
              <a:tailEnd type="oval"/>
            </a:ln>
          </p:spPr>
          <p:style>
            <a:lnRef idx="1">
              <a:srgbClr val="7399C6"/>
            </a:lnRef>
            <a:fillRef idx="0">
              <a:srgbClr val="7399C6"/>
            </a:fillRef>
            <a:effectRef idx="0">
              <a:srgbClr val="7399C6"/>
            </a:effectRef>
            <a:fontRef idx="minor">
              <a:srgbClr val="000000"/>
            </a:fontRef>
          </p:style>
        </p:cxnSp>
      </p:grpSp>
      <p:grpSp>
        <p:nvGrpSpPr>
          <p:cNvPr id="45" name="Group 44"/>
          <p:cNvGrpSpPr/>
          <p:nvPr/>
        </p:nvGrpSpPr>
        <p:grpSpPr>
          <a:xfrm>
            <a:off x="6951980" y="2591435"/>
            <a:ext cx="1536065" cy="257175"/>
            <a:chOff x="7528087" y="2680840"/>
            <a:chExt cx="2061939" cy="316190"/>
          </a:xfrm>
        </p:grpSpPr>
        <p:cxnSp>
          <p:nvCxnSpPr>
            <p:cNvPr id="46" name="Straight Connector 45"/>
            <p:cNvCxnSpPr/>
            <p:nvPr/>
          </p:nvCxnSpPr>
          <p:spPr>
            <a:xfrm flipV="1">
              <a:off x="7528087" y="2680840"/>
              <a:ext cx="497966" cy="316190"/>
            </a:xfrm>
            <a:prstGeom prst="line">
              <a:avLst/>
            </a:prstGeom>
            <a:ln>
              <a:solidFill>
                <a:schemeClr val="tx1">
                  <a:lumMod val="75000"/>
                  <a:lumOff val="25000"/>
                </a:schemeClr>
              </a:solidFill>
            </a:ln>
          </p:spPr>
          <p:style>
            <a:lnRef idx="1">
              <a:srgbClr val="7399C6"/>
            </a:lnRef>
            <a:fillRef idx="0">
              <a:srgbClr val="7399C6"/>
            </a:fillRef>
            <a:effectRef idx="0">
              <a:srgbClr val="7399C6"/>
            </a:effectRef>
            <a:fontRef idx="minor">
              <a:srgbClr val="000000"/>
            </a:fontRef>
          </p:style>
        </p:cxnSp>
        <p:cxnSp>
          <p:nvCxnSpPr>
            <p:cNvPr id="47" name="Straight Connector 46"/>
            <p:cNvCxnSpPr/>
            <p:nvPr/>
          </p:nvCxnSpPr>
          <p:spPr>
            <a:xfrm>
              <a:off x="8026053" y="2680840"/>
              <a:ext cx="1563973" cy="0"/>
            </a:xfrm>
            <a:prstGeom prst="line">
              <a:avLst/>
            </a:prstGeom>
            <a:ln>
              <a:solidFill>
                <a:schemeClr val="tx1">
                  <a:lumMod val="75000"/>
                  <a:lumOff val="25000"/>
                </a:schemeClr>
              </a:solidFill>
              <a:tailEnd type="oval"/>
            </a:ln>
          </p:spPr>
          <p:style>
            <a:lnRef idx="1">
              <a:srgbClr val="7399C6"/>
            </a:lnRef>
            <a:fillRef idx="0">
              <a:srgbClr val="7399C6"/>
            </a:fillRef>
            <a:effectRef idx="0">
              <a:srgbClr val="7399C6"/>
            </a:effectRef>
            <a:fontRef idx="minor">
              <a:srgbClr val="000000"/>
            </a:fontRef>
          </p:style>
        </p:cxnSp>
      </p:grpSp>
      <p:grpSp>
        <p:nvGrpSpPr>
          <p:cNvPr id="33" name="Group 47"/>
          <p:cNvGrpSpPr/>
          <p:nvPr/>
        </p:nvGrpSpPr>
        <p:grpSpPr>
          <a:xfrm>
            <a:off x="7285990" y="4620260"/>
            <a:ext cx="1202055" cy="277495"/>
            <a:chOff x="8125333" y="4745260"/>
            <a:chExt cx="2389596" cy="203034"/>
          </a:xfrm>
        </p:grpSpPr>
        <p:cxnSp>
          <p:nvCxnSpPr>
            <p:cNvPr id="49" name="Straight Connector 48"/>
            <p:cNvCxnSpPr/>
            <p:nvPr/>
          </p:nvCxnSpPr>
          <p:spPr>
            <a:xfrm>
              <a:off x="8125333" y="4745260"/>
              <a:ext cx="522140" cy="203034"/>
            </a:xfrm>
            <a:prstGeom prst="line">
              <a:avLst/>
            </a:prstGeom>
            <a:ln>
              <a:solidFill>
                <a:srgbClr val="4F5461"/>
              </a:solidFill>
            </a:ln>
          </p:spPr>
          <p:style>
            <a:lnRef idx="1">
              <a:srgbClr val="7399C6"/>
            </a:lnRef>
            <a:fillRef idx="0">
              <a:srgbClr val="7399C6"/>
            </a:fillRef>
            <a:effectRef idx="0">
              <a:srgbClr val="7399C6"/>
            </a:effectRef>
            <a:fontRef idx="minor">
              <a:srgbClr val="000000"/>
            </a:fontRef>
          </p:style>
        </p:cxnSp>
        <p:cxnSp>
          <p:nvCxnSpPr>
            <p:cNvPr id="34" name="Straight Connector 49"/>
            <p:cNvCxnSpPr/>
            <p:nvPr/>
          </p:nvCxnSpPr>
          <p:spPr>
            <a:xfrm>
              <a:off x="8647472" y="4948294"/>
              <a:ext cx="1867457" cy="0"/>
            </a:xfrm>
            <a:prstGeom prst="line">
              <a:avLst/>
            </a:prstGeom>
            <a:ln>
              <a:solidFill>
                <a:srgbClr val="4F5461"/>
              </a:solidFill>
              <a:tailEnd type="oval"/>
            </a:ln>
          </p:spPr>
          <p:style>
            <a:lnRef idx="1">
              <a:srgbClr val="7399C6"/>
            </a:lnRef>
            <a:fillRef idx="0">
              <a:srgbClr val="7399C6"/>
            </a:fillRef>
            <a:effectRef idx="0">
              <a:srgbClr val="7399C6"/>
            </a:effectRef>
            <a:fontRef idx="minor">
              <a:srgbClr val="000000"/>
            </a:fontRef>
          </p:style>
        </p:cxnSp>
      </p:grpSp>
      <p:sp>
        <p:nvSpPr>
          <p:cNvPr id="57" name="TextBox 16"/>
          <p:cNvSpPr txBox="1"/>
          <p:nvPr/>
        </p:nvSpPr>
        <p:spPr>
          <a:xfrm>
            <a:off x="8668838" y="1879692"/>
            <a:ext cx="1716310" cy="398780"/>
          </a:xfrm>
          <a:prstGeom prst="rect">
            <a:avLst/>
          </a:prstGeom>
          <a:noFill/>
        </p:spPr>
        <p:txBody>
          <a:bodyPr wrap="square" rtlCol="0">
            <a:spAutoFit/>
          </a:bodyPr>
          <a:lstStyle/>
          <a:p>
            <a:pPr lvl="0">
              <a:defRPr/>
            </a:pPr>
            <a:r>
              <a:rPr lang="zh-CN" altLang="en-US" sz="2000" b="1" dirty="0">
                <a:latin typeface="微软雅黑" panose="020B0503020204020204" pitchFamily="34" charset="-122"/>
                <a:ea typeface="微软雅黑" panose="020B0503020204020204" pitchFamily="34" charset="-122"/>
                <a:cs typeface="ZHSRXT-GBK" charset="0"/>
                <a:sym typeface="AvantGarde Bk BT" charset="0"/>
              </a:rPr>
              <a:t>输入小标题</a:t>
            </a:r>
          </a:p>
        </p:txBody>
      </p:sp>
      <p:sp>
        <p:nvSpPr>
          <p:cNvPr id="59" name="TextBox 16"/>
          <p:cNvSpPr txBox="1"/>
          <p:nvPr/>
        </p:nvSpPr>
        <p:spPr>
          <a:xfrm>
            <a:off x="8759922" y="4184913"/>
            <a:ext cx="1716310" cy="398780"/>
          </a:xfrm>
          <a:prstGeom prst="rect">
            <a:avLst/>
          </a:prstGeom>
          <a:noFill/>
        </p:spPr>
        <p:txBody>
          <a:bodyPr wrap="square" rtlCol="0">
            <a:spAutoFit/>
          </a:bodyPr>
          <a:lstStyle/>
          <a:p>
            <a:pPr lvl="0">
              <a:defRPr/>
            </a:pPr>
            <a:r>
              <a:rPr lang="zh-CN" altLang="en-US" sz="2000" b="1" dirty="0">
                <a:latin typeface="微软雅黑" panose="020B0503020204020204" pitchFamily="34" charset="-122"/>
                <a:ea typeface="微软雅黑" panose="020B0503020204020204" pitchFamily="34" charset="-122"/>
                <a:cs typeface="ZHSRXT-GBK" charset="0"/>
                <a:sym typeface="AvantGarde Bk BT" charset="0"/>
              </a:rPr>
              <a:t>输入小标题</a:t>
            </a:r>
          </a:p>
        </p:txBody>
      </p:sp>
      <p:sp>
        <p:nvSpPr>
          <p:cNvPr id="61" name="TextBox 16"/>
          <p:cNvSpPr txBox="1"/>
          <p:nvPr/>
        </p:nvSpPr>
        <p:spPr>
          <a:xfrm>
            <a:off x="1481945" y="1879870"/>
            <a:ext cx="1716310" cy="398780"/>
          </a:xfrm>
          <a:prstGeom prst="rect">
            <a:avLst/>
          </a:prstGeom>
          <a:noFill/>
        </p:spPr>
        <p:txBody>
          <a:bodyPr wrap="square" rtlCol="0">
            <a:spAutoFit/>
          </a:bodyPr>
          <a:lstStyle/>
          <a:p>
            <a:pPr lvl="0" algn="r">
              <a:defRPr/>
            </a:pPr>
            <a:r>
              <a:rPr lang="zh-CN" altLang="en-US" sz="2000" b="1" dirty="0">
                <a:latin typeface="微软雅黑" panose="020B0503020204020204" pitchFamily="34" charset="-122"/>
                <a:ea typeface="微软雅黑" panose="020B0503020204020204" pitchFamily="34" charset="-122"/>
                <a:cs typeface="ZHSRXT-GBK" charset="0"/>
                <a:sym typeface="AvantGarde Bk BT" charset="0"/>
              </a:rPr>
              <a:t>输入小标题</a:t>
            </a:r>
          </a:p>
        </p:txBody>
      </p:sp>
      <p:sp>
        <p:nvSpPr>
          <p:cNvPr id="63" name="TextBox 16"/>
          <p:cNvSpPr txBox="1"/>
          <p:nvPr/>
        </p:nvSpPr>
        <p:spPr>
          <a:xfrm>
            <a:off x="1482004" y="4211911"/>
            <a:ext cx="1716310" cy="398780"/>
          </a:xfrm>
          <a:prstGeom prst="rect">
            <a:avLst/>
          </a:prstGeom>
          <a:noFill/>
        </p:spPr>
        <p:txBody>
          <a:bodyPr wrap="square" rtlCol="0">
            <a:spAutoFit/>
          </a:bodyPr>
          <a:lstStyle/>
          <a:p>
            <a:pPr lvl="0" algn="r">
              <a:defRPr/>
            </a:pPr>
            <a:r>
              <a:rPr lang="zh-CN" altLang="en-US" sz="2000" b="1" dirty="0">
                <a:latin typeface="微软雅黑" panose="020B0503020204020204" pitchFamily="34" charset="-122"/>
                <a:ea typeface="微软雅黑" panose="020B0503020204020204" pitchFamily="34" charset="-122"/>
                <a:cs typeface="ZHSRXT-GBK" charset="0"/>
                <a:sym typeface="AvantGarde Bk BT" charset="0"/>
              </a:rPr>
              <a:t>输入小标题</a:t>
            </a:r>
          </a:p>
        </p:txBody>
      </p:sp>
      <p:pic>
        <p:nvPicPr>
          <p:cNvPr id="35" name="图片 34" descr="363290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2015" y="2591435"/>
            <a:ext cx="2529205" cy="2529205"/>
          </a:xfrm>
          <a:prstGeom prst="rect">
            <a:avLst/>
          </a:prstGeom>
        </p:spPr>
      </p:pic>
      <p:sp>
        <p:nvSpPr>
          <p:cNvPr id="36" name="TextBox 18"/>
          <p:cNvSpPr txBox="1"/>
          <p:nvPr/>
        </p:nvSpPr>
        <p:spPr>
          <a:xfrm>
            <a:off x="7869580" y="1917147"/>
            <a:ext cx="618745" cy="554534"/>
          </a:xfrm>
          <a:prstGeom prst="roundRect">
            <a:avLst/>
          </a:prstGeom>
          <a:solidFill>
            <a:schemeClr val="tx1">
              <a:lumMod val="75000"/>
              <a:lumOff val="25000"/>
            </a:schemeClr>
          </a:solidFill>
          <a:ln>
            <a:noFill/>
          </a:ln>
        </p:spPr>
        <p:txBody>
          <a:bodyPr wrap="square" rtlCol="0" anchor="ctr" anchorCtr="0">
            <a:noAutofit/>
          </a:bodyPr>
          <a:lstStyle/>
          <a:p>
            <a:pPr algn="ctr"/>
            <a:r>
              <a:rPr lang="en-US" sz="2800" b="1" dirty="0">
                <a:solidFill>
                  <a:srgbClr val="FFFFFF"/>
                </a:solidFill>
                <a:cs typeface="ZHSRXT-GBK" charset="0"/>
                <a:sym typeface="AvantGarde Bk BT" charset="0"/>
              </a:rPr>
              <a:t>2</a:t>
            </a:r>
          </a:p>
        </p:txBody>
      </p:sp>
      <p:sp>
        <p:nvSpPr>
          <p:cNvPr id="37" name="TextBox 18"/>
          <p:cNvSpPr txBox="1"/>
          <p:nvPr/>
        </p:nvSpPr>
        <p:spPr>
          <a:xfrm>
            <a:off x="3391560" y="4212037"/>
            <a:ext cx="618745" cy="554534"/>
          </a:xfrm>
          <a:prstGeom prst="roundRect">
            <a:avLst/>
          </a:prstGeom>
          <a:solidFill>
            <a:schemeClr val="tx1">
              <a:lumMod val="75000"/>
              <a:lumOff val="25000"/>
            </a:schemeClr>
          </a:solidFill>
          <a:ln>
            <a:noFill/>
          </a:ln>
        </p:spPr>
        <p:txBody>
          <a:bodyPr wrap="square" rtlCol="0" anchor="ctr" anchorCtr="0">
            <a:noAutofit/>
          </a:bodyPr>
          <a:lstStyle/>
          <a:p>
            <a:pPr algn="ctr"/>
            <a:r>
              <a:rPr lang="en-US" sz="2800" b="1" dirty="0">
                <a:solidFill>
                  <a:srgbClr val="FFFFFF"/>
                </a:solidFill>
                <a:cs typeface="ZHSRXT-GBK" charset="0"/>
                <a:sym typeface="AvantGarde Bk BT" charset="0"/>
              </a:rPr>
              <a:t>3</a:t>
            </a:r>
          </a:p>
        </p:txBody>
      </p:sp>
      <p:sp>
        <p:nvSpPr>
          <p:cNvPr id="38" name="TextBox 18"/>
          <p:cNvSpPr txBox="1"/>
          <p:nvPr/>
        </p:nvSpPr>
        <p:spPr>
          <a:xfrm>
            <a:off x="7899400" y="4211955"/>
            <a:ext cx="588645" cy="554355"/>
          </a:xfrm>
          <a:prstGeom prst="roundRect">
            <a:avLst/>
          </a:prstGeom>
          <a:solidFill>
            <a:schemeClr val="tx1">
              <a:lumMod val="75000"/>
              <a:lumOff val="25000"/>
            </a:schemeClr>
          </a:solidFill>
          <a:ln>
            <a:noFill/>
          </a:ln>
        </p:spPr>
        <p:txBody>
          <a:bodyPr wrap="square" rtlCol="0" anchor="ctr" anchorCtr="0">
            <a:noAutofit/>
          </a:bodyPr>
          <a:lstStyle/>
          <a:p>
            <a:pPr algn="ctr"/>
            <a:r>
              <a:rPr lang="en-US" sz="2800" b="1" dirty="0">
                <a:solidFill>
                  <a:srgbClr val="FFFFFF"/>
                </a:solidFill>
                <a:cs typeface="ZHSRXT-GBK" charset="0"/>
                <a:sym typeface="AvantGarde Bk BT" charset="0"/>
              </a:rPr>
              <a:t>4</a:t>
            </a:r>
          </a:p>
        </p:txBody>
      </p:sp>
      <p:sp>
        <p:nvSpPr>
          <p:cNvPr id="51" name="矩形 50"/>
          <p:cNvSpPr/>
          <p:nvPr/>
        </p:nvSpPr>
        <p:spPr>
          <a:xfrm>
            <a:off x="778510" y="2471420"/>
            <a:ext cx="2419985" cy="1124585"/>
          </a:xfrm>
          <a:prstGeom prst="rect">
            <a:avLst/>
          </a:prstGeom>
        </p:spPr>
        <p:txBody>
          <a:bodyPr wrap="square">
            <a:spAutoFit/>
          </a:bodyPr>
          <a:lstStyle/>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778510" y="4766310"/>
            <a:ext cx="2419985" cy="1124585"/>
          </a:xfrm>
          <a:prstGeom prst="rect">
            <a:avLst/>
          </a:prstGeom>
        </p:spPr>
        <p:txBody>
          <a:bodyPr wrap="square">
            <a:spAutoFit/>
          </a:bodyPr>
          <a:lstStyle/>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8669020" y="2471420"/>
            <a:ext cx="2419985" cy="112458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8669020" y="4766310"/>
            <a:ext cx="2419985" cy="112458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思路</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 name="7"/>
          <p:cNvSpPr>
            <a:spLocks noChangeArrowheads="1"/>
          </p:cNvSpPr>
          <p:nvPr/>
        </p:nvSpPr>
        <p:spPr bwMode="auto">
          <a:xfrm>
            <a:off x="976630" y="1421765"/>
            <a:ext cx="4246245" cy="4408805"/>
          </a:xfrm>
          <a:prstGeom prst="ellipse">
            <a:avLst/>
          </a:prstGeom>
          <a:solidFill>
            <a:srgbClr val="A93928"/>
          </a:solidFill>
          <a:ln>
            <a:noFill/>
          </a:ln>
        </p:spPr>
        <p:txBody>
          <a:bodyPr vert="horz" wrap="square" lIns="121920" tIns="60960" rIns="121920" bIns="60960" numCol="1" anchor="t" anchorCtr="0" compatLnSpc="1"/>
          <a:lstStyle/>
          <a:p>
            <a:endParaRPr lang="zh-CN" altLang="en-US" sz="2400"/>
          </a:p>
        </p:txBody>
      </p:sp>
      <p:pic>
        <p:nvPicPr>
          <p:cNvPr id="26" name="图片 25" descr="C:\Users\12557\Desktop\junior-ferreira-735237-unsplash.jpgjunior-ferreira-735237-unsplash"/>
          <p:cNvPicPr>
            <a:picLocks noChangeAspect="1"/>
          </p:cNvPicPr>
          <p:nvPr/>
        </p:nvPicPr>
        <p:blipFill rotWithShape="1">
          <a:blip r:embed="rId3"/>
          <a:srcRect r="2640" b="11769"/>
          <a:stretch>
            <a:fillRect/>
          </a:stretch>
        </p:blipFill>
        <p:spPr>
          <a:xfrm>
            <a:off x="1226185" y="1656080"/>
            <a:ext cx="3344545" cy="3940175"/>
          </a:xfrm>
          <a:prstGeom prst="ellipse">
            <a:avLst/>
          </a:prstGeom>
          <a:effectLst>
            <a:outerShdw blurRad="50800" dist="38100" dir="2700000" algn="tl" rotWithShape="0">
              <a:prstClr val="black">
                <a:alpha val="40000"/>
              </a:prstClr>
            </a:outerShdw>
          </a:effectLst>
        </p:spPr>
      </p:pic>
      <p:sp>
        <p:nvSpPr>
          <p:cNvPr id="28" name="5"/>
          <p:cNvSpPr>
            <a:spLocks noChangeArrowheads="1"/>
          </p:cNvSpPr>
          <p:nvPr/>
        </p:nvSpPr>
        <p:spPr bwMode="auto">
          <a:xfrm>
            <a:off x="4101148" y="1467813"/>
            <a:ext cx="566448" cy="566448"/>
          </a:xfrm>
          <a:prstGeom prst="ellipse">
            <a:avLst/>
          </a:prstGeom>
          <a:solidFill>
            <a:schemeClr val="bg1">
              <a:lumMod val="75000"/>
            </a:schemeClr>
          </a:solidFill>
          <a:ln>
            <a:noFill/>
          </a:ln>
        </p:spPr>
        <p:txBody>
          <a:bodyPr vert="horz" wrap="square" lIns="121920" tIns="60960" rIns="121920" bIns="60960" numCol="1" anchor="t" anchorCtr="0" compatLnSpc="1"/>
          <a:lstStyle/>
          <a:p>
            <a:pPr algn="ct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29" name="4"/>
          <p:cNvSpPr>
            <a:spLocks noChangeArrowheads="1"/>
          </p:cNvSpPr>
          <p:nvPr/>
        </p:nvSpPr>
        <p:spPr bwMode="auto">
          <a:xfrm>
            <a:off x="4125278" y="5110633"/>
            <a:ext cx="566448" cy="566448"/>
          </a:xfrm>
          <a:prstGeom prst="ellipse">
            <a:avLst/>
          </a:prstGeom>
          <a:solidFill>
            <a:srgbClr val="BFBFBF"/>
          </a:solidFill>
          <a:ln>
            <a:noFill/>
          </a:ln>
        </p:spPr>
        <p:txBody>
          <a:bodyPr vert="horz" wrap="square" lIns="121920" tIns="60960" rIns="121920" bIns="60960" numCol="1" anchor="t" anchorCtr="0" compatLnSpc="1"/>
          <a:lstStyle/>
          <a:p>
            <a:pPr algn="ct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30" name="3"/>
          <p:cNvSpPr>
            <a:spLocks noChangeArrowheads="1"/>
          </p:cNvSpPr>
          <p:nvPr/>
        </p:nvSpPr>
        <p:spPr bwMode="auto">
          <a:xfrm>
            <a:off x="4776696" y="3890515"/>
            <a:ext cx="567983" cy="566448"/>
          </a:xfrm>
          <a:prstGeom prst="ellipse">
            <a:avLst/>
          </a:prstGeom>
          <a:solidFill>
            <a:schemeClr val="tx1">
              <a:lumMod val="50000"/>
              <a:lumOff val="50000"/>
            </a:schemeClr>
          </a:solidFill>
          <a:ln>
            <a:noFill/>
          </a:ln>
        </p:spPr>
        <p:txBody>
          <a:bodyPr vert="horz" wrap="square" lIns="121920" tIns="60960" rIns="121920" bIns="60960" numCol="1" anchor="t" anchorCtr="0" compatLnSpc="1"/>
          <a:lstStyle/>
          <a:p>
            <a:pPr algn="ct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31" name="2"/>
          <p:cNvSpPr>
            <a:spLocks noChangeArrowheads="1"/>
          </p:cNvSpPr>
          <p:nvPr/>
        </p:nvSpPr>
        <p:spPr bwMode="auto">
          <a:xfrm>
            <a:off x="4840621" y="2650789"/>
            <a:ext cx="567983" cy="566448"/>
          </a:xfrm>
          <a:prstGeom prst="ellipse">
            <a:avLst/>
          </a:prstGeom>
          <a:solidFill>
            <a:schemeClr val="tx1">
              <a:lumMod val="50000"/>
              <a:lumOff val="50000"/>
            </a:schemeClr>
          </a:solidFill>
          <a:ln>
            <a:noFill/>
          </a:ln>
        </p:spPr>
        <p:txBody>
          <a:bodyPr vert="horz" wrap="square" lIns="121920" tIns="60960" rIns="121920" bIns="60960" numCol="1" anchor="t" anchorCtr="0" compatLnSpc="1"/>
          <a:lstStyle/>
          <a:p>
            <a:pPr algn="ct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34" name="标题 2"/>
          <p:cNvSpPr txBox="1"/>
          <p:nvPr/>
        </p:nvSpPr>
        <p:spPr>
          <a:xfrm>
            <a:off x="5627674" y="1467990"/>
            <a:ext cx="2555512" cy="293688"/>
          </a:xfrm>
          <a:prstGeom prst="rect">
            <a:avLst/>
          </a:prstGeom>
        </p:spPr>
        <p:txBody>
          <a:bodyPr vert="horz" lIns="121920" tIns="60960" rIns="121920" bIns="60960" rtlCol="0" anchor="ctr">
            <a:noAutofit/>
          </a:bodyPr>
          <a:lstStyle>
            <a:lvl1pPr algn="ctr" defTabSz="685800" rtl="0" eaLnBrk="1" latinLnBrk="0" hangingPunct="1">
              <a:lnSpc>
                <a:spcPct val="90000"/>
              </a:lnSpc>
              <a:spcBef>
                <a:spcPct val="0"/>
              </a:spcBef>
              <a:buNone/>
              <a:defRPr sz="2400" b="1" kern="1200">
                <a:solidFill>
                  <a:schemeClr val="tx1"/>
                </a:solidFill>
                <a:latin typeface="+mj-lt"/>
                <a:ea typeface="+mj-ea"/>
                <a:cs typeface="+mj-cs"/>
              </a:defRPr>
            </a:lvl1pPr>
          </a:lstStyle>
          <a:p>
            <a:pPr algn="l"/>
            <a:r>
              <a:rPr lang="zh-CN" altLang="en-US" sz="2135"/>
              <a:t>请输入您的标题</a:t>
            </a:r>
          </a:p>
        </p:txBody>
      </p:sp>
      <p:sp>
        <p:nvSpPr>
          <p:cNvPr id="35" name="标题 2"/>
          <p:cNvSpPr txBox="1"/>
          <p:nvPr/>
        </p:nvSpPr>
        <p:spPr>
          <a:xfrm>
            <a:off x="6271599" y="2769782"/>
            <a:ext cx="2555512" cy="293688"/>
          </a:xfrm>
          <a:prstGeom prst="rect">
            <a:avLst/>
          </a:prstGeom>
        </p:spPr>
        <p:txBody>
          <a:bodyPr vert="horz" lIns="121920" tIns="60960" rIns="121920" bIns="60960" rtlCol="0" anchor="ctr">
            <a:noAutofit/>
          </a:bodyPr>
          <a:lstStyle>
            <a:lvl1pPr algn="ctr" defTabSz="685800" rtl="0" eaLnBrk="1" latinLnBrk="0" hangingPunct="1">
              <a:lnSpc>
                <a:spcPct val="90000"/>
              </a:lnSpc>
              <a:spcBef>
                <a:spcPct val="0"/>
              </a:spcBef>
              <a:buNone/>
              <a:defRPr sz="2400" b="1" kern="1200">
                <a:solidFill>
                  <a:schemeClr val="tx1"/>
                </a:solidFill>
                <a:latin typeface="+mj-lt"/>
                <a:ea typeface="+mj-ea"/>
                <a:cs typeface="+mj-cs"/>
              </a:defRPr>
            </a:lvl1pPr>
          </a:lstStyle>
          <a:p>
            <a:pPr algn="l"/>
            <a:r>
              <a:rPr lang="zh-CN" altLang="en-US" sz="2135"/>
              <a:t>请输入您的标题</a:t>
            </a:r>
          </a:p>
        </p:txBody>
      </p:sp>
      <p:sp>
        <p:nvSpPr>
          <p:cNvPr id="37" name="标题 2"/>
          <p:cNvSpPr txBox="1"/>
          <p:nvPr/>
        </p:nvSpPr>
        <p:spPr>
          <a:xfrm>
            <a:off x="6144595" y="4094008"/>
            <a:ext cx="2555512" cy="293688"/>
          </a:xfrm>
          <a:prstGeom prst="rect">
            <a:avLst/>
          </a:prstGeom>
        </p:spPr>
        <p:txBody>
          <a:bodyPr vert="horz" lIns="121920" tIns="60960" rIns="121920" bIns="60960" rtlCol="0" anchor="ctr">
            <a:noAutofit/>
          </a:bodyPr>
          <a:lstStyle>
            <a:lvl1pPr algn="ctr" defTabSz="685800" rtl="0" eaLnBrk="1" latinLnBrk="0" hangingPunct="1">
              <a:lnSpc>
                <a:spcPct val="90000"/>
              </a:lnSpc>
              <a:spcBef>
                <a:spcPct val="0"/>
              </a:spcBef>
              <a:buNone/>
              <a:defRPr sz="2400" b="1" kern="1200">
                <a:solidFill>
                  <a:schemeClr val="tx1"/>
                </a:solidFill>
                <a:latin typeface="+mj-lt"/>
                <a:ea typeface="+mj-ea"/>
                <a:cs typeface="+mj-cs"/>
              </a:defRPr>
            </a:lvl1pPr>
          </a:lstStyle>
          <a:p>
            <a:pPr algn="l"/>
            <a:r>
              <a:rPr lang="zh-CN" altLang="en-US" sz="2135"/>
              <a:t>请输入您的标题</a:t>
            </a:r>
          </a:p>
        </p:txBody>
      </p:sp>
      <p:sp>
        <p:nvSpPr>
          <p:cNvPr id="39" name="标题 2"/>
          <p:cNvSpPr txBox="1"/>
          <p:nvPr/>
        </p:nvSpPr>
        <p:spPr>
          <a:xfrm>
            <a:off x="5547587" y="5301888"/>
            <a:ext cx="2555512" cy="293688"/>
          </a:xfrm>
          <a:prstGeom prst="rect">
            <a:avLst/>
          </a:prstGeom>
        </p:spPr>
        <p:txBody>
          <a:bodyPr vert="horz" lIns="121920" tIns="60960" rIns="121920" bIns="60960" rtlCol="0" anchor="ctr">
            <a:noAutofit/>
          </a:bodyPr>
          <a:lstStyle>
            <a:lvl1pPr algn="ctr" defTabSz="685800" rtl="0" eaLnBrk="1" latinLnBrk="0" hangingPunct="1">
              <a:lnSpc>
                <a:spcPct val="90000"/>
              </a:lnSpc>
              <a:spcBef>
                <a:spcPct val="0"/>
              </a:spcBef>
              <a:buNone/>
              <a:defRPr sz="2400" b="1" kern="1200">
                <a:solidFill>
                  <a:schemeClr val="tx1"/>
                </a:solidFill>
                <a:latin typeface="+mj-lt"/>
                <a:ea typeface="+mj-ea"/>
                <a:cs typeface="+mj-cs"/>
              </a:defRPr>
            </a:lvl1pPr>
          </a:lstStyle>
          <a:p>
            <a:pPr algn="l"/>
            <a:r>
              <a:rPr lang="zh-CN" altLang="en-US" sz="2135"/>
              <a:t>请输入您的标题</a:t>
            </a:r>
          </a:p>
        </p:txBody>
      </p:sp>
      <p:sp>
        <p:nvSpPr>
          <p:cNvPr id="45" name="文本框 44"/>
          <p:cNvSpPr txBox="1"/>
          <p:nvPr/>
        </p:nvSpPr>
        <p:spPr>
          <a:xfrm>
            <a:off x="4101465" y="1521460"/>
            <a:ext cx="61531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01</a:t>
            </a:r>
          </a:p>
        </p:txBody>
      </p:sp>
      <p:sp>
        <p:nvSpPr>
          <p:cNvPr id="46" name="文本框 45"/>
          <p:cNvSpPr txBox="1"/>
          <p:nvPr/>
        </p:nvSpPr>
        <p:spPr>
          <a:xfrm>
            <a:off x="4840605" y="2703195"/>
            <a:ext cx="61531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02</a:t>
            </a:r>
          </a:p>
        </p:txBody>
      </p:sp>
      <p:sp>
        <p:nvSpPr>
          <p:cNvPr id="47" name="文本框 46"/>
          <p:cNvSpPr txBox="1"/>
          <p:nvPr/>
        </p:nvSpPr>
        <p:spPr>
          <a:xfrm>
            <a:off x="4792980" y="3943985"/>
            <a:ext cx="61531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03</a:t>
            </a:r>
          </a:p>
        </p:txBody>
      </p:sp>
      <p:sp>
        <p:nvSpPr>
          <p:cNvPr id="48" name="文本框 47"/>
          <p:cNvSpPr txBox="1"/>
          <p:nvPr/>
        </p:nvSpPr>
        <p:spPr>
          <a:xfrm>
            <a:off x="4101465" y="5163820"/>
            <a:ext cx="61531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04</a:t>
            </a:r>
          </a:p>
        </p:txBody>
      </p:sp>
      <p:sp>
        <p:nvSpPr>
          <p:cNvPr id="54" name="矩形 53"/>
          <p:cNvSpPr/>
          <p:nvPr/>
        </p:nvSpPr>
        <p:spPr>
          <a:xfrm>
            <a:off x="6177915" y="1762760"/>
            <a:ext cx="5321300" cy="60769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6486525" y="3124835"/>
            <a:ext cx="4354195" cy="60769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6486525" y="4404360"/>
            <a:ext cx="4580255" cy="60769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6271895" y="5676900"/>
            <a:ext cx="4384675" cy="607695"/>
          </a:xfrm>
          <a:prstGeom prst="rect">
            <a:avLst/>
          </a:prstGeom>
        </p:spPr>
        <p:txBody>
          <a:bodyPr wrap="square">
            <a:spAutoFit/>
          </a:bodyPr>
          <a:lstStyle/>
          <a:p>
            <a:pPr algn="l">
              <a:lnSpc>
                <a:spcPct val="14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步骤</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20" name="文本框 19"/>
          <p:cNvSpPr txBox="1"/>
          <p:nvPr/>
        </p:nvSpPr>
        <p:spPr>
          <a:xfrm flipH="1">
            <a:off x="180975" y="4658360"/>
            <a:ext cx="2646680" cy="1141730"/>
          </a:xfrm>
          <a:prstGeom prst="rect">
            <a:avLst/>
          </a:prstGeom>
          <a:noFill/>
        </p:spPr>
        <p:txBody>
          <a:bodyPr wrap="square" rtlCol="0">
            <a:spAutoFit/>
          </a:bodyPr>
          <a:lstStyle/>
          <a:p>
            <a:pPr algn="r">
              <a:lnSpc>
                <a:spcPct val="15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请输入标题</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50" dirty="0">
                <a:solidFill>
                  <a:schemeClr val="tx1">
                    <a:lumMod val="95000"/>
                    <a:lumOff val="5000"/>
                  </a:schemeClr>
                </a:solidFill>
                <a:latin typeface="黑体" panose="02010609060101010101" charset="-122"/>
                <a:ea typeface="黑体" panose="02010609060101010101" charset="-122"/>
              </a:rPr>
              <a:t>请在此输入文字请在此输入文字请在此输入文字请在此输入文字请在此输入文字请在此输入文字请在此输入文字</a:t>
            </a:r>
          </a:p>
        </p:txBody>
      </p:sp>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5" name="直接连接符 4"/>
          <p:cNvCxnSpPr/>
          <p:nvPr/>
        </p:nvCxnSpPr>
        <p:spPr>
          <a:xfrm flipH="1" flipV="1">
            <a:off x="7687310" y="3541395"/>
            <a:ext cx="2540" cy="4356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5633720" y="3707130"/>
            <a:ext cx="14605" cy="43815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239895" y="1623060"/>
            <a:ext cx="594360" cy="5943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a:t>
            </a:r>
          </a:p>
        </p:txBody>
      </p:sp>
      <p:sp>
        <p:nvSpPr>
          <p:cNvPr id="8" name="椭圆 7"/>
          <p:cNvSpPr/>
          <p:nvPr/>
        </p:nvSpPr>
        <p:spPr>
          <a:xfrm>
            <a:off x="10212070" y="4322445"/>
            <a:ext cx="594360" cy="5943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微软雅黑" panose="020B0503020204020204" pitchFamily="34" charset="-122"/>
                <a:ea typeface="微软雅黑" panose="020B0503020204020204" pitchFamily="34" charset="-122"/>
              </a:rPr>
              <a:t>5</a:t>
            </a:r>
          </a:p>
        </p:txBody>
      </p:sp>
      <p:sp>
        <p:nvSpPr>
          <p:cNvPr id="9" name="椭圆 8"/>
          <p:cNvSpPr/>
          <p:nvPr/>
        </p:nvSpPr>
        <p:spPr>
          <a:xfrm>
            <a:off x="7687310" y="2217420"/>
            <a:ext cx="594360" cy="59436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4</a:t>
            </a:r>
          </a:p>
        </p:txBody>
      </p:sp>
      <p:sp>
        <p:nvSpPr>
          <p:cNvPr id="10" name="椭圆 9"/>
          <p:cNvSpPr/>
          <p:nvPr/>
        </p:nvSpPr>
        <p:spPr>
          <a:xfrm>
            <a:off x="5370830" y="4322445"/>
            <a:ext cx="594360" cy="59436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3</a:t>
            </a:r>
          </a:p>
        </p:txBody>
      </p:sp>
      <p:cxnSp>
        <p:nvCxnSpPr>
          <p:cNvPr id="12" name="直接连接符 11"/>
          <p:cNvCxnSpPr/>
          <p:nvPr/>
        </p:nvCxnSpPr>
        <p:spPr>
          <a:xfrm flipH="1" flipV="1">
            <a:off x="3187065" y="3541395"/>
            <a:ext cx="1905" cy="471805"/>
          </a:xfrm>
          <a:prstGeom prst="line">
            <a:avLst/>
          </a:prstGeom>
          <a:solidFill>
            <a:srgbClr val="A9301D"/>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485265" y="3282950"/>
            <a:ext cx="9016365" cy="203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0501630" y="3282950"/>
            <a:ext cx="15240" cy="892175"/>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980680" y="2863850"/>
            <a:ext cx="7620" cy="43942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39290" y="3722370"/>
            <a:ext cx="3694430" cy="38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415" y="3541395"/>
            <a:ext cx="1222756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椭圆 84"/>
          <p:cNvSpPr/>
          <p:nvPr/>
        </p:nvSpPr>
        <p:spPr>
          <a:xfrm>
            <a:off x="2196465" y="3448685"/>
            <a:ext cx="185420" cy="18542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87" name="椭圆 86"/>
          <p:cNvSpPr/>
          <p:nvPr/>
        </p:nvSpPr>
        <p:spPr>
          <a:xfrm>
            <a:off x="4097655" y="3448685"/>
            <a:ext cx="185420" cy="18542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89" name="椭圆 88"/>
          <p:cNvSpPr/>
          <p:nvPr/>
        </p:nvSpPr>
        <p:spPr>
          <a:xfrm>
            <a:off x="6002655" y="3448685"/>
            <a:ext cx="185420" cy="18542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91" name="椭圆 90"/>
          <p:cNvSpPr/>
          <p:nvPr/>
        </p:nvSpPr>
        <p:spPr>
          <a:xfrm>
            <a:off x="7919720" y="3448685"/>
            <a:ext cx="185420" cy="18542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12" name="椭圆 111"/>
          <p:cNvSpPr/>
          <p:nvPr/>
        </p:nvSpPr>
        <p:spPr>
          <a:xfrm>
            <a:off x="9848850" y="3448685"/>
            <a:ext cx="185420" cy="18542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14" name="椭圆 113"/>
          <p:cNvSpPr/>
          <p:nvPr/>
        </p:nvSpPr>
        <p:spPr>
          <a:xfrm>
            <a:off x="1991995" y="3895090"/>
            <a:ext cx="594360" cy="594360"/>
          </a:xfrm>
          <a:prstGeom prst="ellipse">
            <a:avLst/>
          </a:prstGeom>
          <a:solidFill>
            <a:srgbClr val="A93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1</a:t>
            </a:r>
          </a:p>
        </p:txBody>
      </p:sp>
      <p:cxnSp>
        <p:nvCxnSpPr>
          <p:cNvPr id="115" name="直接箭头连接符 114"/>
          <p:cNvCxnSpPr/>
          <p:nvPr/>
        </p:nvCxnSpPr>
        <p:spPr>
          <a:xfrm flipV="1">
            <a:off x="4530090" y="2648585"/>
            <a:ext cx="14605" cy="1058545"/>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flipH="1">
            <a:off x="1314450" y="1506855"/>
            <a:ext cx="2646680" cy="1141730"/>
          </a:xfrm>
          <a:prstGeom prst="rect">
            <a:avLst/>
          </a:prstGeom>
          <a:noFill/>
        </p:spPr>
        <p:txBody>
          <a:bodyPr wrap="square" rtlCol="0">
            <a:spAutoFit/>
          </a:bodyPr>
          <a:lstStyle/>
          <a:p>
            <a:pPr algn="r">
              <a:lnSpc>
                <a:spcPct val="15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请输入标题</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50" dirty="0">
                <a:solidFill>
                  <a:schemeClr val="tx1">
                    <a:lumMod val="95000"/>
                    <a:lumOff val="5000"/>
                  </a:schemeClr>
                </a:solidFill>
                <a:latin typeface="黑体" panose="02010609060101010101" charset="-122"/>
                <a:ea typeface="黑体" panose="02010609060101010101" charset="-122"/>
              </a:rPr>
              <a:t>请在此输入文字请在此输入文字请在此输入文字请在此输入文字请在此输入文字请在此输入文字请在此输入文字</a:t>
            </a:r>
          </a:p>
        </p:txBody>
      </p:sp>
      <p:sp>
        <p:nvSpPr>
          <p:cNvPr id="118" name="文本框 117"/>
          <p:cNvSpPr txBox="1"/>
          <p:nvPr/>
        </p:nvSpPr>
        <p:spPr>
          <a:xfrm flipH="1">
            <a:off x="3703955" y="5057775"/>
            <a:ext cx="2646680" cy="1141730"/>
          </a:xfrm>
          <a:prstGeom prst="rect">
            <a:avLst/>
          </a:prstGeom>
          <a:noFill/>
        </p:spPr>
        <p:txBody>
          <a:bodyPr wrap="square" rtlCol="0">
            <a:spAutoFit/>
          </a:bodyPr>
          <a:lstStyle/>
          <a:p>
            <a:pPr algn="r">
              <a:lnSpc>
                <a:spcPct val="15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请输入标题</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50" dirty="0">
                <a:solidFill>
                  <a:schemeClr val="tx1">
                    <a:lumMod val="95000"/>
                    <a:lumOff val="5000"/>
                  </a:schemeClr>
                </a:solidFill>
                <a:latin typeface="黑体" panose="02010609060101010101" charset="-122"/>
                <a:ea typeface="黑体" panose="02010609060101010101" charset="-122"/>
              </a:rPr>
              <a:t>请在此输入文字请在此输入文字请在此输入文字请在此输入文字请在此输入文字请在此输入文字请在此输入文字</a:t>
            </a:r>
          </a:p>
        </p:txBody>
      </p:sp>
      <p:sp>
        <p:nvSpPr>
          <p:cNvPr id="119" name="文本框 118"/>
          <p:cNvSpPr txBox="1"/>
          <p:nvPr/>
        </p:nvSpPr>
        <p:spPr>
          <a:xfrm flipH="1">
            <a:off x="8159750" y="4658360"/>
            <a:ext cx="2646680" cy="1141730"/>
          </a:xfrm>
          <a:prstGeom prst="rect">
            <a:avLst/>
          </a:prstGeom>
          <a:noFill/>
        </p:spPr>
        <p:txBody>
          <a:bodyPr wrap="square" rtlCol="0">
            <a:spAutoFit/>
          </a:bodyPr>
          <a:lstStyle/>
          <a:p>
            <a:pPr algn="l">
              <a:lnSpc>
                <a:spcPct val="15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请输入标题</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050" dirty="0">
                <a:solidFill>
                  <a:schemeClr val="tx1">
                    <a:lumMod val="95000"/>
                    <a:lumOff val="5000"/>
                  </a:schemeClr>
                </a:solidFill>
                <a:latin typeface="黑体" panose="02010609060101010101" charset="-122"/>
                <a:ea typeface="黑体" panose="02010609060101010101" charset="-122"/>
              </a:rPr>
              <a:t>请在此输入文字请在此输入文字请在此输入文字请在此输入文字请在此输入文字请在此输入文字请在此输入文字</a:t>
            </a:r>
          </a:p>
        </p:txBody>
      </p:sp>
      <p:sp>
        <p:nvSpPr>
          <p:cNvPr id="120" name="文本框 119"/>
          <p:cNvSpPr txBox="1"/>
          <p:nvPr/>
        </p:nvSpPr>
        <p:spPr>
          <a:xfrm flipH="1">
            <a:off x="8517255" y="1506855"/>
            <a:ext cx="2646680" cy="1141730"/>
          </a:xfrm>
          <a:prstGeom prst="rect">
            <a:avLst/>
          </a:prstGeom>
          <a:noFill/>
        </p:spPr>
        <p:txBody>
          <a:bodyPr wrap="square" rtlCol="0">
            <a:spAutoFit/>
          </a:bodyPr>
          <a:lstStyle/>
          <a:p>
            <a:pPr algn="l">
              <a:lnSpc>
                <a:spcPct val="150000"/>
              </a:lnSpc>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请输入标题</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050" dirty="0">
                <a:solidFill>
                  <a:schemeClr val="tx1">
                    <a:lumMod val="95000"/>
                    <a:lumOff val="5000"/>
                  </a:schemeClr>
                </a:solidFill>
                <a:latin typeface="黑体" panose="02010609060101010101" charset="-122"/>
                <a:ea typeface="黑体" panose="02010609060101010101" charset="-122"/>
              </a:rPr>
              <a:t>请在此输入文字请在此输入文字请在此输入文字请在此输入文字请在此输入文字请在此输入文字请在此输入文字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10800000">
            <a:off x="-8287" y="923123"/>
            <a:ext cx="2141643" cy="4642652"/>
            <a:chOff x="16099" y="2268"/>
            <a:chExt cx="2519" cy="6220"/>
          </a:xfrm>
          <a:effectLst/>
        </p:grpSpPr>
        <p:cxnSp>
          <p:nvCxnSpPr>
            <p:cNvPr id="9" name="直接连接符 8"/>
            <p:cNvCxnSpPr/>
            <p:nvPr/>
          </p:nvCxnSpPr>
          <p:spPr>
            <a:xfrm flipV="1">
              <a:off x="16287" y="2268"/>
              <a:ext cx="2310" cy="267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167" y="4812"/>
              <a:ext cx="2442" cy="64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6167" y="4812"/>
              <a:ext cx="2442" cy="367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6612" y="5881"/>
              <a:ext cx="1997" cy="11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8" idx="4"/>
            </p:cNvCxnSpPr>
            <p:nvPr/>
          </p:nvCxnSpPr>
          <p:spPr>
            <a:xfrm>
              <a:off x="16099" y="4933"/>
              <a:ext cx="399" cy="226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598" y="7089"/>
              <a:ext cx="2020" cy="138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6206" y="3787"/>
              <a:ext cx="2392" cy="117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6522" y="3002"/>
              <a:ext cx="1391" cy="408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6383" y="6937"/>
              <a:ext cx="229" cy="26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7754" y="2899"/>
              <a:ext cx="291" cy="30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255" y="6536"/>
              <a:ext cx="168" cy="1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可行性</a:t>
            </a:r>
            <a:r>
              <a:rPr lang="zh-CN" altLang="en-US" sz="2500" b="1" i="1" spc="200" dirty="0">
                <a:solidFill>
                  <a:srgbClr val="AA3928"/>
                </a:solidFill>
                <a:latin typeface="微软雅黑" panose="020B0503020204020204" pitchFamily="34" charset="-122"/>
                <a:ea typeface="微软雅黑" panose="020B0503020204020204" pitchFamily="34" charset="-122"/>
              </a:rPr>
              <a:t>分析</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Freeform 7"/>
          <p:cNvSpPr/>
          <p:nvPr/>
        </p:nvSpPr>
        <p:spPr bwMode="auto">
          <a:xfrm rot="18420000">
            <a:off x="7013575" y="2346325"/>
            <a:ext cx="3107055" cy="2837180"/>
          </a:xfrm>
          <a:custGeom>
            <a:avLst/>
            <a:gdLst>
              <a:gd name="T0" fmla="*/ 2687 w 4137"/>
              <a:gd name="T1" fmla="*/ 148 h 3776"/>
              <a:gd name="T2" fmla="*/ 3629 w 4137"/>
              <a:gd name="T3" fmla="*/ 2303 h 3776"/>
              <a:gd name="T4" fmla="*/ 1466 w 4137"/>
              <a:gd name="T5" fmla="*/ 3265 h 3776"/>
              <a:gd name="T6" fmla="*/ 496 w 4137"/>
              <a:gd name="T7" fmla="*/ 1123 h 3776"/>
              <a:gd name="T8" fmla="*/ 348 w 4137"/>
              <a:gd name="T9" fmla="*/ 1066 h 3776"/>
              <a:gd name="T10" fmla="*/ 1409 w 4137"/>
              <a:gd name="T11" fmla="*/ 3413 h 3776"/>
              <a:gd name="T12" fmla="*/ 3777 w 4137"/>
              <a:gd name="T13" fmla="*/ 2360 h 3776"/>
              <a:gd name="T14" fmla="*/ 2744 w 4137"/>
              <a:gd name="T15" fmla="*/ 0 h 3776"/>
              <a:gd name="T16" fmla="*/ 2687 w 4137"/>
              <a:gd name="T17" fmla="*/ 148 h 3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7" h="3776">
                <a:moveTo>
                  <a:pt x="2687" y="148"/>
                </a:moveTo>
                <a:cubicBezTo>
                  <a:pt x="3536" y="487"/>
                  <a:pt x="3958" y="1447"/>
                  <a:pt x="3629" y="2303"/>
                </a:cubicBezTo>
                <a:cubicBezTo>
                  <a:pt x="3297" y="3166"/>
                  <a:pt x="2328" y="3597"/>
                  <a:pt x="1466" y="3265"/>
                </a:cubicBezTo>
                <a:cubicBezTo>
                  <a:pt x="610" y="2936"/>
                  <a:pt x="179" y="1980"/>
                  <a:pt x="496" y="1123"/>
                </a:cubicBezTo>
                <a:lnTo>
                  <a:pt x="348" y="1066"/>
                </a:lnTo>
                <a:cubicBezTo>
                  <a:pt x="0" y="2005"/>
                  <a:pt x="471" y="3053"/>
                  <a:pt x="1409" y="3413"/>
                </a:cubicBezTo>
                <a:cubicBezTo>
                  <a:pt x="2353" y="3776"/>
                  <a:pt x="3414" y="3305"/>
                  <a:pt x="3777" y="2360"/>
                </a:cubicBezTo>
                <a:cubicBezTo>
                  <a:pt x="4137" y="1422"/>
                  <a:pt x="3675" y="371"/>
                  <a:pt x="2744" y="0"/>
                </a:cubicBezTo>
                <a:lnTo>
                  <a:pt x="2687" y="14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54" name="Freeform 8"/>
          <p:cNvSpPr/>
          <p:nvPr/>
        </p:nvSpPr>
        <p:spPr bwMode="auto">
          <a:xfrm>
            <a:off x="4148455" y="3481070"/>
            <a:ext cx="3095625" cy="2619375"/>
          </a:xfrm>
          <a:custGeom>
            <a:avLst/>
            <a:gdLst>
              <a:gd name="T0" fmla="*/ 3119 w 4122"/>
              <a:gd name="T1" fmla="*/ 125 h 3487"/>
              <a:gd name="T2" fmla="*/ 3374 w 4122"/>
              <a:gd name="T3" fmla="*/ 2463 h 3487"/>
              <a:gd name="T4" fmla="*/ 1022 w 4122"/>
              <a:gd name="T5" fmla="*/ 2734 h 3487"/>
              <a:gd name="T6" fmla="*/ 737 w 4122"/>
              <a:gd name="T7" fmla="*/ 399 h 3487"/>
              <a:gd name="T8" fmla="*/ 613 w 4122"/>
              <a:gd name="T9" fmla="*/ 301 h 3487"/>
              <a:gd name="T10" fmla="*/ 923 w 4122"/>
              <a:gd name="T11" fmla="*/ 2858 h 3487"/>
              <a:gd name="T12" fmla="*/ 3498 w 4122"/>
              <a:gd name="T13" fmla="*/ 2561 h 3487"/>
              <a:gd name="T14" fmla="*/ 3218 w 4122"/>
              <a:gd name="T15" fmla="*/ 0 h 3487"/>
              <a:gd name="T16" fmla="*/ 3119 w 4122"/>
              <a:gd name="T17" fmla="*/ 125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2" h="3487">
                <a:moveTo>
                  <a:pt x="3119" y="125"/>
                </a:moveTo>
                <a:cubicBezTo>
                  <a:pt x="3828" y="702"/>
                  <a:pt x="3944" y="1744"/>
                  <a:pt x="3374" y="2463"/>
                </a:cubicBezTo>
                <a:cubicBezTo>
                  <a:pt x="2799" y="3187"/>
                  <a:pt x="1746" y="3308"/>
                  <a:pt x="1022" y="2734"/>
                </a:cubicBezTo>
                <a:cubicBezTo>
                  <a:pt x="303" y="2164"/>
                  <a:pt x="178" y="1123"/>
                  <a:pt x="737" y="399"/>
                </a:cubicBezTo>
                <a:lnTo>
                  <a:pt x="613" y="301"/>
                </a:lnTo>
                <a:cubicBezTo>
                  <a:pt x="0" y="1093"/>
                  <a:pt x="136" y="2234"/>
                  <a:pt x="923" y="2858"/>
                </a:cubicBezTo>
                <a:cubicBezTo>
                  <a:pt x="1716" y="3487"/>
                  <a:pt x="2869" y="3354"/>
                  <a:pt x="3498" y="2561"/>
                </a:cubicBezTo>
                <a:cubicBezTo>
                  <a:pt x="4122" y="1774"/>
                  <a:pt x="3996" y="632"/>
                  <a:pt x="3218" y="0"/>
                </a:cubicBezTo>
                <a:lnTo>
                  <a:pt x="3119" y="125"/>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55" name="Freeform 9"/>
          <p:cNvSpPr/>
          <p:nvPr/>
        </p:nvSpPr>
        <p:spPr bwMode="auto">
          <a:xfrm>
            <a:off x="4585335" y="765175"/>
            <a:ext cx="2943225" cy="2834005"/>
          </a:xfrm>
          <a:custGeom>
            <a:avLst/>
            <a:gdLst>
              <a:gd name="T0" fmla="*/ 1687 w 3919"/>
              <a:gd name="T1" fmla="*/ 3617 h 3773"/>
              <a:gd name="T2" fmla="*/ 309 w 3919"/>
              <a:gd name="T3" fmla="*/ 1711 h 3773"/>
              <a:gd name="T4" fmla="*/ 2219 w 3919"/>
              <a:gd name="T5" fmla="*/ 311 h 3773"/>
              <a:gd name="T6" fmla="*/ 3622 w 3919"/>
              <a:gd name="T7" fmla="*/ 2199 h 3773"/>
              <a:gd name="T8" fmla="*/ 3778 w 3919"/>
              <a:gd name="T9" fmla="*/ 2223 h 3773"/>
              <a:gd name="T10" fmla="*/ 2243 w 3919"/>
              <a:gd name="T11" fmla="*/ 155 h 3773"/>
              <a:gd name="T12" fmla="*/ 153 w 3919"/>
              <a:gd name="T13" fmla="*/ 1687 h 3773"/>
              <a:gd name="T14" fmla="*/ 1663 w 3919"/>
              <a:gd name="T15" fmla="*/ 3773 h 3773"/>
              <a:gd name="T16" fmla="*/ 1687 w 3919"/>
              <a:gd name="T17" fmla="*/ 3617 h 3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9" h="3773">
                <a:moveTo>
                  <a:pt x="1687" y="3617"/>
                </a:moveTo>
                <a:cubicBezTo>
                  <a:pt x="785" y="3466"/>
                  <a:pt x="170" y="2617"/>
                  <a:pt x="309" y="1711"/>
                </a:cubicBezTo>
                <a:cubicBezTo>
                  <a:pt x="450" y="797"/>
                  <a:pt x="1305" y="171"/>
                  <a:pt x="2219" y="311"/>
                </a:cubicBezTo>
                <a:cubicBezTo>
                  <a:pt x="3125" y="451"/>
                  <a:pt x="3749" y="1294"/>
                  <a:pt x="3622" y="2199"/>
                </a:cubicBezTo>
                <a:lnTo>
                  <a:pt x="3778" y="2223"/>
                </a:lnTo>
                <a:cubicBezTo>
                  <a:pt x="3919" y="1231"/>
                  <a:pt x="3236" y="308"/>
                  <a:pt x="2243" y="155"/>
                </a:cubicBezTo>
                <a:cubicBezTo>
                  <a:pt x="1243" y="0"/>
                  <a:pt x="307" y="687"/>
                  <a:pt x="153" y="1687"/>
                </a:cubicBezTo>
                <a:cubicBezTo>
                  <a:pt x="0" y="2680"/>
                  <a:pt x="675" y="3609"/>
                  <a:pt x="1663" y="3773"/>
                </a:cubicBezTo>
                <a:lnTo>
                  <a:pt x="1687" y="3617"/>
                </a:lnTo>
                <a:close/>
              </a:path>
            </a:pathLst>
          </a:custGeom>
          <a:solidFill>
            <a:srgbClr val="C7442D"/>
          </a:solidFill>
          <a:ln>
            <a:noFill/>
          </a:ln>
        </p:spPr>
        <p:txBody>
          <a:bodyPr vert="horz" wrap="square" lIns="91440" tIns="45720" rIns="91440" bIns="45720" numCol="1" anchor="t" anchorCtr="0" compatLnSpc="1"/>
          <a:lstStyle/>
          <a:p>
            <a:endParaRPr lang="zh-CN" altLang="en-US"/>
          </a:p>
        </p:txBody>
      </p:sp>
      <p:grpSp>
        <p:nvGrpSpPr>
          <p:cNvPr id="65" name="组合 64"/>
          <p:cNvGrpSpPr/>
          <p:nvPr/>
        </p:nvGrpSpPr>
        <p:grpSpPr>
          <a:xfrm>
            <a:off x="4148455" y="941705"/>
            <a:ext cx="1165225" cy="1216660"/>
            <a:chOff x="5600" y="1802"/>
            <a:chExt cx="1835" cy="1916"/>
          </a:xfrm>
        </p:grpSpPr>
        <p:sp>
          <p:nvSpPr>
            <p:cNvPr id="56" name="Oval 10"/>
            <p:cNvSpPr>
              <a:spLocks noChangeArrowheads="1"/>
            </p:cNvSpPr>
            <p:nvPr/>
          </p:nvSpPr>
          <p:spPr bwMode="auto">
            <a:xfrm>
              <a:off x="5600" y="1802"/>
              <a:ext cx="1835" cy="1916"/>
            </a:xfrm>
            <a:prstGeom prst="ellipse">
              <a:avLst/>
            </a:prstGeom>
            <a:solidFill>
              <a:schemeClr val="accent6"/>
            </a:solidFill>
            <a:ln w="1905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lstStyle/>
            <a:p>
              <a:pPr algn="ctr"/>
              <a:endParaRPr lang="zh-CN" altLang="en-US" sz="2000">
                <a:solidFill>
                  <a:srgbClr val="FFFFFF"/>
                </a:solidFill>
                <a:latin typeface="+mj-ea"/>
                <a:ea typeface="+mj-ea"/>
              </a:endParaRPr>
            </a:p>
          </p:txBody>
        </p:sp>
        <p:sp>
          <p:nvSpPr>
            <p:cNvPr id="59" name="TextBox 14"/>
            <p:cNvSpPr txBox="1"/>
            <p:nvPr/>
          </p:nvSpPr>
          <p:spPr>
            <a:xfrm>
              <a:off x="5752" y="2446"/>
              <a:ext cx="1530" cy="628"/>
            </a:xfrm>
            <a:prstGeom prst="rect">
              <a:avLst/>
            </a:prstGeom>
            <a:noFill/>
          </p:spPr>
          <p:txBody>
            <a:bodyPr wrap="square" rtlCol="0">
              <a:spAutoFit/>
            </a:bodyPr>
            <a:lstStyle/>
            <a:p>
              <a:pPr algn="ctr"/>
              <a:r>
                <a:rPr lang="zh-CN" altLang="en-US" sz="2000" b="1" dirty="0">
                  <a:solidFill>
                    <a:srgbClr val="FFFFFF"/>
                  </a:solidFill>
                  <a:latin typeface="+mn-ea"/>
                  <a:ea typeface="+mn-ea"/>
                </a:rPr>
                <a:t>分析一</a:t>
              </a:r>
            </a:p>
          </p:txBody>
        </p:sp>
      </p:grpSp>
      <p:sp>
        <p:nvSpPr>
          <p:cNvPr id="61" name="TextBox 18"/>
          <p:cNvSpPr txBox="1"/>
          <p:nvPr/>
        </p:nvSpPr>
        <p:spPr>
          <a:xfrm>
            <a:off x="5217160" y="1663700"/>
            <a:ext cx="1840865" cy="1198880"/>
          </a:xfrm>
          <a:prstGeom prst="rect">
            <a:avLst/>
          </a:prstGeom>
          <a:noFill/>
        </p:spPr>
        <p:txBody>
          <a:bodyPr wrap="square" rtlCol="0">
            <a:spAutoFit/>
          </a:bodyPr>
          <a:lstStyle/>
          <a:p>
            <a:pPr algn="just"/>
            <a:r>
              <a:rPr lang="zh-CN" altLang="en-US" dirty="0">
                <a:solidFill>
                  <a:srgbClr val="3D3D3D"/>
                </a:solidFill>
                <a:latin typeface="黑体" panose="02010609060101010101" charset="-122"/>
                <a:ea typeface="黑体" panose="02010609060101010101" charset="-122"/>
              </a:rPr>
              <a:t>请在此输入文字请在此输入文字请在此输入文字请在此输入文字</a:t>
            </a:r>
          </a:p>
        </p:txBody>
      </p:sp>
      <p:grpSp>
        <p:nvGrpSpPr>
          <p:cNvPr id="66" name="组合 65"/>
          <p:cNvGrpSpPr/>
          <p:nvPr/>
        </p:nvGrpSpPr>
        <p:grpSpPr>
          <a:xfrm>
            <a:off x="5474335" y="5227320"/>
            <a:ext cx="1165225" cy="1216660"/>
            <a:chOff x="5600" y="1802"/>
            <a:chExt cx="1835" cy="1916"/>
          </a:xfrm>
        </p:grpSpPr>
        <p:sp>
          <p:nvSpPr>
            <p:cNvPr id="67" name="Oval 10"/>
            <p:cNvSpPr>
              <a:spLocks noChangeArrowheads="1"/>
            </p:cNvSpPr>
            <p:nvPr/>
          </p:nvSpPr>
          <p:spPr bwMode="auto">
            <a:xfrm>
              <a:off x="5600" y="1802"/>
              <a:ext cx="1835" cy="1916"/>
            </a:xfrm>
            <a:prstGeom prst="ellipse">
              <a:avLst/>
            </a:prstGeom>
            <a:solidFill>
              <a:schemeClr val="accent5">
                <a:lumMod val="60000"/>
                <a:lumOff val="40000"/>
              </a:schemeClr>
            </a:solidFill>
            <a:ln w="1905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lstStyle/>
            <a:p>
              <a:pPr algn="ctr"/>
              <a:endParaRPr lang="zh-CN" altLang="en-US" sz="2000">
                <a:solidFill>
                  <a:srgbClr val="FFFFFF"/>
                </a:solidFill>
                <a:latin typeface="+mj-ea"/>
                <a:ea typeface="+mj-ea"/>
              </a:endParaRPr>
            </a:p>
          </p:txBody>
        </p:sp>
        <p:sp>
          <p:nvSpPr>
            <p:cNvPr id="68" name="TextBox 14"/>
            <p:cNvSpPr txBox="1"/>
            <p:nvPr/>
          </p:nvSpPr>
          <p:spPr>
            <a:xfrm>
              <a:off x="5753" y="2446"/>
              <a:ext cx="1530" cy="628"/>
            </a:xfrm>
            <a:prstGeom prst="rect">
              <a:avLst/>
            </a:prstGeom>
            <a:noFill/>
          </p:spPr>
          <p:txBody>
            <a:bodyPr wrap="square" rtlCol="0">
              <a:spAutoFit/>
            </a:bodyPr>
            <a:lstStyle/>
            <a:p>
              <a:pPr algn="ctr"/>
              <a:r>
                <a:rPr lang="zh-CN" altLang="en-US" sz="2000" b="1" dirty="0">
                  <a:solidFill>
                    <a:srgbClr val="FFFFFF"/>
                  </a:solidFill>
                  <a:latin typeface="+mn-ea"/>
                  <a:ea typeface="+mn-ea"/>
                </a:rPr>
                <a:t>分析二</a:t>
              </a:r>
            </a:p>
          </p:txBody>
        </p:sp>
      </p:grpSp>
      <p:grpSp>
        <p:nvGrpSpPr>
          <p:cNvPr id="3" name="组合 2"/>
          <p:cNvGrpSpPr/>
          <p:nvPr/>
        </p:nvGrpSpPr>
        <p:grpSpPr>
          <a:xfrm>
            <a:off x="9497695" y="3344545"/>
            <a:ext cx="1165225" cy="1216660"/>
            <a:chOff x="5600" y="1802"/>
            <a:chExt cx="1835" cy="1916"/>
          </a:xfrm>
        </p:grpSpPr>
        <p:sp>
          <p:nvSpPr>
            <p:cNvPr id="5" name="Oval 10"/>
            <p:cNvSpPr>
              <a:spLocks noChangeArrowheads="1"/>
            </p:cNvSpPr>
            <p:nvPr/>
          </p:nvSpPr>
          <p:spPr bwMode="auto">
            <a:xfrm>
              <a:off x="5600" y="1802"/>
              <a:ext cx="1835" cy="1916"/>
            </a:xfrm>
            <a:prstGeom prst="ellipse">
              <a:avLst/>
            </a:prstGeom>
            <a:solidFill>
              <a:schemeClr val="tx1">
                <a:lumMod val="50000"/>
                <a:lumOff val="50000"/>
              </a:schemeClr>
            </a:solidFill>
            <a:ln w="1905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lstStyle/>
            <a:p>
              <a:pPr algn="ctr"/>
              <a:endParaRPr lang="zh-CN" altLang="en-US" sz="2000">
                <a:solidFill>
                  <a:srgbClr val="FFFFFF"/>
                </a:solidFill>
                <a:latin typeface="+mj-ea"/>
                <a:ea typeface="+mj-ea"/>
              </a:endParaRPr>
            </a:p>
          </p:txBody>
        </p:sp>
        <p:sp>
          <p:nvSpPr>
            <p:cNvPr id="6" name="TextBox 14"/>
            <p:cNvSpPr txBox="1"/>
            <p:nvPr/>
          </p:nvSpPr>
          <p:spPr>
            <a:xfrm>
              <a:off x="5753" y="2380"/>
              <a:ext cx="1530" cy="628"/>
            </a:xfrm>
            <a:prstGeom prst="rect">
              <a:avLst/>
            </a:prstGeom>
            <a:noFill/>
          </p:spPr>
          <p:txBody>
            <a:bodyPr wrap="square" rtlCol="0">
              <a:spAutoFit/>
            </a:bodyPr>
            <a:lstStyle/>
            <a:p>
              <a:pPr algn="ctr"/>
              <a:r>
                <a:rPr lang="zh-CN" altLang="en-US" sz="2000" b="1" dirty="0">
                  <a:solidFill>
                    <a:srgbClr val="FFFFFF"/>
                  </a:solidFill>
                  <a:latin typeface="+mn-ea"/>
                  <a:ea typeface="+mn-ea"/>
                </a:rPr>
                <a:t>分析三</a:t>
              </a:r>
            </a:p>
          </p:txBody>
        </p:sp>
      </p:grpSp>
      <p:grpSp>
        <p:nvGrpSpPr>
          <p:cNvPr id="139" name="组合 138"/>
          <p:cNvGrpSpPr/>
          <p:nvPr/>
        </p:nvGrpSpPr>
        <p:grpSpPr>
          <a:xfrm>
            <a:off x="643088" y="2977654"/>
            <a:ext cx="2830231" cy="761365"/>
            <a:chOff x="1110" y="4424"/>
            <a:chExt cx="4098" cy="918"/>
          </a:xfrm>
        </p:grpSpPr>
        <p:sp>
          <p:nvSpPr>
            <p:cNvPr id="138" name="AutoShape 8"/>
            <p:cNvSpPr>
              <a:spLocks noChangeArrowheads="1"/>
            </p:cNvSpPr>
            <p:nvPr/>
          </p:nvSpPr>
          <p:spPr bwMode="gray">
            <a:xfrm>
              <a:off x="1110" y="4424"/>
              <a:ext cx="4097" cy="918"/>
            </a:xfrm>
            <a:prstGeom prst="roundRect">
              <a:avLst>
                <a:gd name="adj" fmla="val 50000"/>
              </a:avLst>
            </a:prstGeom>
            <a:solidFill>
              <a:srgbClr val="FFFFFF"/>
            </a:solidFill>
            <a:ln w="9525" cmpd="sng">
              <a:solidFill>
                <a:srgbClr val="3D3D3D">
                  <a:lumMod val="40000"/>
                  <a:lumOff val="60000"/>
                </a:srgbClr>
              </a:solidFill>
              <a:miter lim="800000"/>
            </a:ln>
            <a:effectLst>
              <a:outerShdw blurRad="50800" dist="38100" dir="5400000" algn="t" rotWithShape="0">
                <a:prstClr val="black">
                  <a:alpha val="40000"/>
                </a:prstClr>
              </a:outerShdw>
            </a:effectLst>
          </p:spPr>
          <p:txBody>
            <a:bodyPr/>
            <a:lstStyle/>
            <a:p>
              <a:pPr algn="ctr"/>
              <a:endParaRPr lang="zh-CN" altLang="en-US" dirty="0">
                <a:solidFill>
                  <a:srgbClr val="3D3D3D"/>
                </a:solidFill>
                <a:latin typeface="+mj-ea"/>
                <a:ea typeface="+mj-ea"/>
              </a:endParaRPr>
            </a:p>
          </p:txBody>
        </p:sp>
        <p:sp>
          <p:nvSpPr>
            <p:cNvPr id="7" name="文本框 6"/>
            <p:cNvSpPr txBox="1"/>
            <p:nvPr/>
          </p:nvSpPr>
          <p:spPr>
            <a:xfrm>
              <a:off x="1818" y="4597"/>
              <a:ext cx="3390" cy="573"/>
            </a:xfrm>
            <a:prstGeom prst="rect">
              <a:avLst/>
            </a:prstGeom>
            <a:noFill/>
          </p:spPr>
          <p:txBody>
            <a:bodyPr wrap="square" rtlCol="0">
              <a:spAutoFit/>
            </a:bodyPr>
            <a:lstStyle/>
            <a:p>
              <a:r>
                <a:rPr lang="zh-CN" altLang="en-US" sz="2500" b="1" spc="200">
                  <a:solidFill>
                    <a:schemeClr val="tx1">
                      <a:lumMod val="85000"/>
                      <a:lumOff val="15000"/>
                    </a:schemeClr>
                  </a:solidFill>
                  <a:uFillTx/>
                  <a:latin typeface="微软雅黑" panose="020B0503020204020204" pitchFamily="34" charset="-122"/>
                  <a:ea typeface="微软雅黑" panose="020B0503020204020204" pitchFamily="34" charset="-122"/>
                </a:rPr>
                <a:t>可行性分析</a:t>
              </a:r>
            </a:p>
          </p:txBody>
        </p:sp>
      </p:grpSp>
      <p:sp>
        <p:nvSpPr>
          <p:cNvPr id="21" name="TextBox 18"/>
          <p:cNvSpPr txBox="1"/>
          <p:nvPr/>
        </p:nvSpPr>
        <p:spPr>
          <a:xfrm>
            <a:off x="4798695" y="3846195"/>
            <a:ext cx="1840865" cy="1198880"/>
          </a:xfrm>
          <a:prstGeom prst="rect">
            <a:avLst/>
          </a:prstGeom>
          <a:noFill/>
        </p:spPr>
        <p:txBody>
          <a:bodyPr wrap="square" rtlCol="0">
            <a:spAutoFit/>
          </a:bodyPr>
          <a:lstStyle/>
          <a:p>
            <a:pPr algn="just"/>
            <a:r>
              <a:rPr lang="zh-CN" altLang="en-US" dirty="0">
                <a:solidFill>
                  <a:srgbClr val="3D3D3D"/>
                </a:solidFill>
                <a:latin typeface="黑体" panose="02010609060101010101" charset="-122"/>
                <a:ea typeface="黑体" panose="02010609060101010101" charset="-122"/>
              </a:rPr>
              <a:t>请在此输入文字请在此输入文字请在此输入文字请在此输入文字</a:t>
            </a:r>
          </a:p>
        </p:txBody>
      </p:sp>
      <p:sp>
        <p:nvSpPr>
          <p:cNvPr id="22" name="TextBox 18"/>
          <p:cNvSpPr txBox="1"/>
          <p:nvPr/>
        </p:nvSpPr>
        <p:spPr>
          <a:xfrm>
            <a:off x="7528560" y="3124200"/>
            <a:ext cx="1840865" cy="1198880"/>
          </a:xfrm>
          <a:prstGeom prst="rect">
            <a:avLst/>
          </a:prstGeom>
          <a:noFill/>
        </p:spPr>
        <p:txBody>
          <a:bodyPr wrap="square" rtlCol="0">
            <a:spAutoFit/>
          </a:bodyPr>
          <a:lstStyle/>
          <a:p>
            <a:pPr algn="just"/>
            <a:r>
              <a:rPr lang="zh-CN" altLang="en-US" dirty="0">
                <a:solidFill>
                  <a:srgbClr val="3D3D3D"/>
                </a:solidFill>
                <a:latin typeface="黑体" panose="02010609060101010101" charset="-122"/>
                <a:ea typeface="黑体" panose="02010609060101010101" charset="-122"/>
              </a:rPr>
              <a:t>请在此输入文字请在此输入文字请在此输入文字请在此输入文字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749935" y="1169670"/>
            <a:ext cx="10691495" cy="4843780"/>
          </a:xfrm>
          <a:prstGeom prst="rect">
            <a:avLst/>
          </a:prstGeom>
          <a:no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70" y="3505200"/>
            <a:ext cx="12299950" cy="1581150"/>
          </a:xfrm>
          <a:prstGeom prst="rect">
            <a:avLst/>
          </a:prstGeom>
          <a:gradFill>
            <a:gsLst>
              <a:gs pos="0">
                <a:srgbClr val="CF472F"/>
              </a:gs>
              <a:gs pos="100000">
                <a:srgbClr val="A63826"/>
              </a:gs>
            </a:gsLst>
            <a:lin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12557\Desktop\常州大学ppt\timg_2.jpgtimg_2"/>
          <p:cNvPicPr>
            <a:picLocks noChangeAspect="1"/>
          </p:cNvPicPr>
          <p:nvPr/>
        </p:nvPicPr>
        <p:blipFill>
          <a:blip r:embed="rId4"/>
          <a:srcRect/>
          <a:stretch>
            <a:fillRect/>
          </a:stretch>
        </p:blipFill>
        <p:spPr>
          <a:xfrm>
            <a:off x="9494299" y="221801"/>
            <a:ext cx="2357958" cy="702945"/>
          </a:xfrm>
          <a:prstGeom prst="rect">
            <a:avLst/>
          </a:prstGeom>
        </p:spPr>
      </p:pic>
      <p:sp>
        <p:nvSpPr>
          <p:cNvPr id="5" name="文本框 4"/>
          <p:cNvSpPr txBox="1"/>
          <p:nvPr/>
        </p:nvSpPr>
        <p:spPr>
          <a:xfrm>
            <a:off x="5035550" y="2219325"/>
            <a:ext cx="5783580" cy="1014730"/>
          </a:xfrm>
          <a:prstGeom prst="rect">
            <a:avLst/>
          </a:prstGeom>
          <a:noFill/>
        </p:spPr>
        <p:txBody>
          <a:bodyPr wrap="none" rtlCol="0" anchor="t">
            <a:spAutoFit/>
          </a:bodyPr>
          <a:lstStyle/>
          <a:p>
            <a:pPr algn="l"/>
            <a:r>
              <a:rPr lang="zh-CN" altLang="en-US" sz="6000" b="1" spc="300" dirty="0">
                <a:solidFill>
                  <a:srgbClr val="28292B"/>
                </a:solidFill>
                <a:uFillTx/>
                <a:latin typeface="微软雅黑" panose="020B0503020204020204" pitchFamily="34" charset="-122"/>
                <a:ea typeface="微软雅黑" panose="020B0503020204020204" pitchFamily="34" charset="-122"/>
                <a:cs typeface="+mn-ea"/>
                <a:sym typeface="+mn-lt"/>
              </a:rPr>
              <a:t>研究成果及应用</a:t>
            </a:r>
          </a:p>
        </p:txBody>
      </p:sp>
      <p:sp>
        <p:nvSpPr>
          <p:cNvPr id="40" name="椭圆 39"/>
          <p:cNvSpPr/>
          <p:nvPr/>
        </p:nvSpPr>
        <p:spPr>
          <a:xfrm>
            <a:off x="4013200" y="2361565"/>
            <a:ext cx="731520" cy="73088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3</a:t>
            </a:r>
          </a:p>
        </p:txBody>
      </p:sp>
      <p:pic>
        <p:nvPicPr>
          <p:cNvPr id="8" name="图片 7" descr="timgT1IHWKBP_副本"/>
          <p:cNvPicPr>
            <a:picLocks noChangeAspect="1"/>
          </p:cNvPicPr>
          <p:nvPr/>
        </p:nvPicPr>
        <p:blipFill>
          <a:blip r:embed="rId5"/>
          <a:stretch>
            <a:fillRect/>
          </a:stretch>
        </p:blipFill>
        <p:spPr>
          <a:xfrm>
            <a:off x="-39370" y="1948815"/>
            <a:ext cx="3831590" cy="1556385"/>
          </a:xfrm>
          <a:prstGeom prst="rect">
            <a:avLst/>
          </a:prstGeom>
          <a:effectLst>
            <a:outerShdw blurRad="292100" dist="38100" dir="2700000" algn="tl" rotWithShape="0">
              <a:schemeClr val="bg1">
                <a:lumMod val="50000"/>
                <a:alpha val="40000"/>
              </a:schemeClr>
            </a:outerShdw>
          </a:effectLst>
        </p:spPr>
      </p:pic>
      <p:sp>
        <p:nvSpPr>
          <p:cNvPr id="10" name="文本框 9"/>
          <p:cNvSpPr txBox="1"/>
          <p:nvPr/>
        </p:nvSpPr>
        <p:spPr>
          <a:xfrm>
            <a:off x="7601585"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应用前景</a:t>
            </a:r>
          </a:p>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未来发展</a:t>
            </a:r>
          </a:p>
        </p:txBody>
      </p:sp>
      <p:sp>
        <p:nvSpPr>
          <p:cNvPr id="11" name="文本框 10"/>
          <p:cNvSpPr txBox="1"/>
          <p:nvPr/>
        </p:nvSpPr>
        <p:spPr>
          <a:xfrm>
            <a:off x="4701540"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研究目标</a:t>
            </a:r>
          </a:p>
          <a:p>
            <a:pPr marL="285750" indent="-285750">
              <a:lnSpc>
                <a:spcPct val="150000"/>
              </a:lnSpc>
              <a:buFont typeface="Arial" panose="020B0604020202020204" pitchFamily="34" charset="0"/>
              <a:buChar char="•"/>
            </a:pPr>
            <a:r>
              <a:rPr lang="zh-CN" altLang="en-US">
                <a:solidFill>
                  <a:schemeClr val="bg1"/>
                </a:solidFill>
                <a:latin typeface="黑体" panose="02010609060101010101" charset="-122"/>
                <a:ea typeface="黑体" panose="02010609060101010101" charset="-122"/>
              </a:rPr>
              <a:t>成果形式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目标</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51" name="组合 50"/>
          <p:cNvGrpSpPr/>
          <p:nvPr/>
        </p:nvGrpSpPr>
        <p:grpSpPr>
          <a:xfrm>
            <a:off x="1645920" y="3813175"/>
            <a:ext cx="3819525" cy="2258060"/>
            <a:chOff x="2592" y="6005"/>
            <a:chExt cx="6015" cy="3556"/>
          </a:xfrm>
        </p:grpSpPr>
        <p:sp>
          <p:nvSpPr>
            <p:cNvPr id="20" name="Rectangle 11"/>
            <p:cNvSpPr/>
            <p:nvPr/>
          </p:nvSpPr>
          <p:spPr>
            <a:xfrm>
              <a:off x="2592" y="6600"/>
              <a:ext cx="6015" cy="2961"/>
            </a:xfrm>
            <a:prstGeom prst="rect">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15"/>
            <p:cNvSpPr/>
            <p:nvPr/>
          </p:nvSpPr>
          <p:spPr>
            <a:xfrm>
              <a:off x="4995" y="6005"/>
              <a:ext cx="1190" cy="119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组合 21"/>
            <p:cNvGrpSpPr/>
            <p:nvPr/>
          </p:nvGrpSpPr>
          <p:grpSpPr>
            <a:xfrm>
              <a:off x="5339" y="6234"/>
              <a:ext cx="503" cy="733"/>
              <a:chOff x="3390202" y="4072966"/>
              <a:chExt cx="319088" cy="465138"/>
            </a:xfrm>
          </p:grpSpPr>
          <p:sp>
            <p:nvSpPr>
              <p:cNvPr id="23" name="AutoShape 113"/>
              <p:cNvSpPr/>
              <p:nvPr/>
            </p:nvSpPr>
            <p:spPr bwMode="auto">
              <a:xfrm>
                <a:off x="3390202" y="4072966"/>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dirty="0">
                  <a:sym typeface="Gill Sans" charset="0"/>
                </a:endParaRPr>
              </a:p>
            </p:txBody>
          </p:sp>
          <p:sp>
            <p:nvSpPr>
              <p:cNvPr id="24" name="AutoShape 114"/>
              <p:cNvSpPr/>
              <p:nvPr/>
            </p:nvSpPr>
            <p:spPr bwMode="auto">
              <a:xfrm>
                <a:off x="3462433" y="4145991"/>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pPr>
                <a:endParaRPr lang="en-US" dirty="0">
                  <a:sym typeface="Gill Sans" charset="0"/>
                </a:endParaRPr>
              </a:p>
            </p:txBody>
          </p:sp>
        </p:grpSp>
        <p:sp>
          <p:nvSpPr>
            <p:cNvPr id="25" name="TextBox 51"/>
            <p:cNvSpPr txBox="1"/>
            <p:nvPr/>
          </p:nvSpPr>
          <p:spPr>
            <a:xfrm>
              <a:off x="4249" y="7195"/>
              <a:ext cx="2688" cy="628"/>
            </a:xfrm>
            <a:prstGeom prst="rect">
              <a:avLst/>
            </a:prstGeom>
            <a:noFill/>
          </p:spPr>
          <p:txBody>
            <a:bodyPr wrap="none" rtlCol="0">
              <a:spAutoFit/>
            </a:bodyPr>
            <a:lstStyle/>
            <a:p>
              <a:pPr algn="ctr"/>
              <a:r>
                <a:rPr lang="zh-CN" altLang="en-US" sz="2000" b="1" dirty="0">
                  <a:solidFill>
                    <a:schemeClr val="tx1">
                      <a:lumMod val="75000"/>
                      <a:lumOff val="25000"/>
                    </a:schemeClr>
                  </a:solidFill>
                  <a:latin typeface="思源黑体 CN Bold" panose="020B0800000000000000" charset="-122"/>
                  <a:ea typeface="思源黑体 CN Bold" panose="020B0800000000000000" charset="-122"/>
                </a:rPr>
                <a:t>在此输入标题</a:t>
              </a:r>
            </a:p>
          </p:txBody>
        </p:sp>
      </p:grpSp>
      <p:grpSp>
        <p:nvGrpSpPr>
          <p:cNvPr id="2" name="组合 1"/>
          <p:cNvGrpSpPr/>
          <p:nvPr/>
        </p:nvGrpSpPr>
        <p:grpSpPr>
          <a:xfrm>
            <a:off x="4738370" y="2195195"/>
            <a:ext cx="2715260" cy="3197860"/>
            <a:chOff x="7462" y="3457"/>
            <a:chExt cx="4276" cy="5036"/>
          </a:xfrm>
        </p:grpSpPr>
        <p:cxnSp>
          <p:nvCxnSpPr>
            <p:cNvPr id="41" name="Straight Connector 58"/>
            <p:cNvCxnSpPr/>
            <p:nvPr/>
          </p:nvCxnSpPr>
          <p:spPr>
            <a:xfrm>
              <a:off x="9600" y="3457"/>
              <a:ext cx="0" cy="5037"/>
            </a:xfrm>
            <a:prstGeom prst="line">
              <a:avLst/>
            </a:prstGeom>
            <a:ln w="22225">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60"/>
            <p:cNvCxnSpPr/>
            <p:nvPr/>
          </p:nvCxnSpPr>
          <p:spPr>
            <a:xfrm>
              <a:off x="7462" y="6101"/>
              <a:ext cx="4276" cy="0"/>
            </a:xfrm>
            <a:prstGeom prst="line">
              <a:avLst/>
            </a:prstGeom>
            <a:ln w="22225">
              <a:solidFill>
                <a:schemeClr val="bg1">
                  <a:lumMod val="8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6732270" y="1369695"/>
            <a:ext cx="3819525" cy="2159635"/>
            <a:chOff x="10602" y="2157"/>
            <a:chExt cx="6015" cy="3401"/>
          </a:xfrm>
        </p:grpSpPr>
        <p:grpSp>
          <p:nvGrpSpPr>
            <p:cNvPr id="11" name="组合 10"/>
            <p:cNvGrpSpPr/>
            <p:nvPr/>
          </p:nvGrpSpPr>
          <p:grpSpPr>
            <a:xfrm>
              <a:off x="10602" y="2157"/>
              <a:ext cx="6015" cy="3401"/>
              <a:chOff x="6732413" y="1484225"/>
              <a:chExt cx="3819677" cy="2159758"/>
            </a:xfrm>
          </p:grpSpPr>
          <p:sp>
            <p:nvSpPr>
              <p:cNvPr id="19" name="Rectangle 6"/>
              <p:cNvSpPr/>
              <p:nvPr/>
            </p:nvSpPr>
            <p:spPr>
              <a:xfrm>
                <a:off x="6732413" y="1862076"/>
                <a:ext cx="3819677" cy="1781907"/>
              </a:xfrm>
              <a:prstGeom prst="rect">
                <a:avLst/>
              </a:prstGeom>
              <a:solidFill>
                <a:srgbClr val="C7442D"/>
              </a:solidFill>
              <a:ln w="25400">
                <a:solidFill>
                  <a:srgbClr val="C74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14"/>
              <p:cNvSpPr/>
              <p:nvPr/>
            </p:nvSpPr>
            <p:spPr>
              <a:xfrm rot="2700000">
                <a:off x="8264399" y="1484225"/>
                <a:ext cx="755703" cy="755703"/>
              </a:xfrm>
              <a:prstGeom prst="ellipse">
                <a:avLst/>
              </a:prstGeom>
              <a:solidFill>
                <a:schemeClr val="bg1"/>
              </a:solidFill>
              <a:ln w="25400">
                <a:solidFill>
                  <a:srgbClr val="C74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图片 43" descr="36456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46" y="2387"/>
              <a:ext cx="732" cy="732"/>
            </a:xfrm>
            <a:prstGeom prst="rect">
              <a:avLst/>
            </a:prstGeom>
          </p:spPr>
        </p:pic>
      </p:grpSp>
      <p:grpSp>
        <p:nvGrpSpPr>
          <p:cNvPr id="52" name="组合 51"/>
          <p:cNvGrpSpPr/>
          <p:nvPr/>
        </p:nvGrpSpPr>
        <p:grpSpPr>
          <a:xfrm>
            <a:off x="6732270" y="4191000"/>
            <a:ext cx="3819525" cy="1880235"/>
            <a:chOff x="10602" y="6600"/>
            <a:chExt cx="6015" cy="2961"/>
          </a:xfrm>
        </p:grpSpPr>
        <p:sp>
          <p:nvSpPr>
            <p:cNvPr id="28" name="Rectangle 12"/>
            <p:cNvSpPr/>
            <p:nvPr/>
          </p:nvSpPr>
          <p:spPr>
            <a:xfrm>
              <a:off x="10602" y="6600"/>
              <a:ext cx="6015" cy="2961"/>
            </a:xfrm>
            <a:prstGeom prst="rect">
              <a:avLst/>
            </a:prstGeom>
            <a:noFill/>
            <a:ln w="25400">
              <a:solidFill>
                <a:srgbClr val="C74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53"/>
            <p:cNvSpPr txBox="1"/>
            <p:nvPr/>
          </p:nvSpPr>
          <p:spPr>
            <a:xfrm>
              <a:off x="12268" y="7195"/>
              <a:ext cx="2688" cy="628"/>
            </a:xfrm>
            <a:prstGeom prst="rect">
              <a:avLst/>
            </a:prstGeom>
            <a:noFill/>
          </p:spPr>
          <p:txBody>
            <a:bodyPr wrap="none" rtlCol="0">
              <a:spAutoFit/>
            </a:bodyPr>
            <a:lstStyle/>
            <a:p>
              <a:pPr algn="ctr"/>
              <a:r>
                <a:rPr lang="zh-CN" altLang="en-US" sz="2000" b="1" dirty="0">
                  <a:solidFill>
                    <a:srgbClr val="C00000"/>
                  </a:solidFill>
                  <a:latin typeface="思源黑体 CN Bold" panose="020B0800000000000000" charset="-122"/>
                  <a:ea typeface="思源黑体 CN Bold" panose="020B0800000000000000" charset="-122"/>
                </a:rPr>
                <a:t>在此输入标题</a:t>
              </a:r>
            </a:p>
          </p:txBody>
        </p:sp>
      </p:grpSp>
      <p:sp>
        <p:nvSpPr>
          <p:cNvPr id="29" name="Rounded Rectangle 13"/>
          <p:cNvSpPr/>
          <p:nvPr/>
        </p:nvSpPr>
        <p:spPr>
          <a:xfrm rot="2700000">
            <a:off x="8263890" y="3700780"/>
            <a:ext cx="755650" cy="755650"/>
          </a:xfrm>
          <a:prstGeom prst="ellipse">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图片 30" descr="350418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1210" y="3826510"/>
            <a:ext cx="504825" cy="504825"/>
          </a:xfrm>
          <a:prstGeom prst="rect">
            <a:avLst/>
          </a:prstGeom>
        </p:spPr>
      </p:pic>
      <p:sp>
        <p:nvSpPr>
          <p:cNvPr id="32" name="TextBox 51"/>
          <p:cNvSpPr txBox="1"/>
          <p:nvPr/>
        </p:nvSpPr>
        <p:spPr>
          <a:xfrm>
            <a:off x="7790180" y="2073910"/>
            <a:ext cx="1706880" cy="398780"/>
          </a:xfrm>
          <a:prstGeom prst="rect">
            <a:avLst/>
          </a:prstGeom>
          <a:noFill/>
        </p:spPr>
        <p:txBody>
          <a:bodyPr wrap="none" rtlCol="0">
            <a:spAutoFit/>
          </a:bodyPr>
          <a:lstStyle/>
          <a:p>
            <a:pPr algn="ctr"/>
            <a:r>
              <a:rPr lang="zh-CN" altLang="en-US" sz="2000" b="1" dirty="0">
                <a:solidFill>
                  <a:schemeClr val="bg1"/>
                </a:solidFill>
                <a:latin typeface="思源黑体 CN Bold" panose="020B0800000000000000" charset="-122"/>
                <a:ea typeface="思源黑体 CN Bold" panose="020B0800000000000000" charset="-122"/>
              </a:rPr>
              <a:t>在此输入标题</a:t>
            </a:r>
          </a:p>
        </p:txBody>
      </p:sp>
      <p:sp>
        <p:nvSpPr>
          <p:cNvPr id="37" name="TextBox 18"/>
          <p:cNvSpPr txBox="1"/>
          <p:nvPr/>
        </p:nvSpPr>
        <p:spPr>
          <a:xfrm>
            <a:off x="2722245" y="2472690"/>
            <a:ext cx="1706245" cy="975995"/>
          </a:xfrm>
          <a:prstGeom prst="rect">
            <a:avLst/>
          </a:prstGeom>
          <a:noFill/>
        </p:spPr>
        <p:txBody>
          <a:bodyPr wrap="square" rtlCol="0">
            <a:spAutoFit/>
          </a:bodyPr>
          <a:lstStyle/>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p:txBody>
      </p:sp>
      <p:sp>
        <p:nvSpPr>
          <p:cNvPr id="12" name="Rectangle 5"/>
          <p:cNvSpPr/>
          <p:nvPr/>
        </p:nvSpPr>
        <p:spPr>
          <a:xfrm>
            <a:off x="1640205" y="1747520"/>
            <a:ext cx="3819525" cy="1781810"/>
          </a:xfrm>
          <a:prstGeom prst="rect">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13"/>
          <p:cNvSpPr/>
          <p:nvPr/>
        </p:nvSpPr>
        <p:spPr>
          <a:xfrm rot="2700000">
            <a:off x="3171190" y="1282700"/>
            <a:ext cx="755650" cy="755650"/>
          </a:xfrm>
          <a:prstGeom prst="ellipse">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27"/>
          <p:cNvGrpSpPr/>
          <p:nvPr/>
        </p:nvGrpSpPr>
        <p:grpSpPr>
          <a:xfrm>
            <a:off x="3317240" y="1450340"/>
            <a:ext cx="464185" cy="464185"/>
            <a:chOff x="4439444" y="2582069"/>
            <a:chExt cx="464344" cy="464344"/>
          </a:xfrm>
          <a:solidFill>
            <a:schemeClr val="bg1"/>
          </a:solidFill>
        </p:grpSpPr>
        <p:sp>
          <p:nvSpPr>
            <p:cNvPr id="14"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sym typeface="Gill Sans" charset="0"/>
              </a:endParaRPr>
            </a:p>
          </p:txBody>
        </p:sp>
        <p:sp>
          <p:nvSpPr>
            <p:cNvPr id="15" name="AutoShape 124"/>
            <p:cNvSpPr/>
            <p:nvPr/>
          </p:nvSpPr>
          <p:spPr bwMode="auto">
            <a:xfrm>
              <a:off x="4581733" y="2712289"/>
              <a:ext cx="191836" cy="1645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sym typeface="Gill Sans" charset="0"/>
              </a:endParaRPr>
            </a:p>
          </p:txBody>
        </p:sp>
        <p:sp>
          <p:nvSpPr>
            <p:cNvPr id="16" name="AutoShape 125"/>
            <p:cNvSpPr/>
            <p:nvPr/>
          </p:nvSpPr>
          <p:spPr bwMode="auto">
            <a:xfrm>
              <a:off x="4639538" y="2776446"/>
              <a:ext cx="76226" cy="762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sym typeface="Gill Sans" charset="0"/>
              </a:endParaRPr>
            </a:p>
          </p:txBody>
        </p:sp>
      </p:grpSp>
      <p:sp>
        <p:nvSpPr>
          <p:cNvPr id="17" name="TextBox 31"/>
          <p:cNvSpPr txBox="1"/>
          <p:nvPr/>
        </p:nvSpPr>
        <p:spPr>
          <a:xfrm>
            <a:off x="2669540" y="2073910"/>
            <a:ext cx="1758950" cy="398780"/>
          </a:xfrm>
          <a:prstGeom prst="rect">
            <a:avLst/>
          </a:prstGeom>
          <a:noFill/>
        </p:spPr>
        <p:txBody>
          <a:bodyPr wrap="square" rtlCol="0">
            <a:spAutoFit/>
          </a:bodyPr>
          <a:lstStyle/>
          <a:p>
            <a:pPr algn="ctr"/>
            <a:r>
              <a:rPr lang="zh-CN" altLang="en-US" sz="2000" b="1" dirty="0">
                <a:solidFill>
                  <a:srgbClr val="A7422E"/>
                </a:solidFill>
                <a:latin typeface="思源黑体 CN Bold" panose="020B0800000000000000" charset="-122"/>
                <a:ea typeface="思源黑体 CN Bold" panose="020B0800000000000000" charset="-122"/>
              </a:rPr>
              <a:t>在此输入标题</a:t>
            </a:r>
          </a:p>
        </p:txBody>
      </p:sp>
      <p:sp>
        <p:nvSpPr>
          <p:cNvPr id="38" name="TextBox 18"/>
          <p:cNvSpPr txBox="1"/>
          <p:nvPr/>
        </p:nvSpPr>
        <p:spPr>
          <a:xfrm>
            <a:off x="7888605" y="2472690"/>
            <a:ext cx="1706245" cy="975995"/>
          </a:xfrm>
          <a:prstGeom prst="rect">
            <a:avLst/>
          </a:prstGeom>
          <a:noFill/>
        </p:spPr>
        <p:txBody>
          <a:bodyPr wrap="square" rtlCol="0">
            <a:spAutoFit/>
          </a:bodyPr>
          <a:lstStyle/>
          <a:p>
            <a:pPr algn="just">
              <a:lnSpc>
                <a:spcPct val="120000"/>
              </a:lnSpc>
            </a:pPr>
            <a:r>
              <a:rPr lang="zh-CN" altLang="en-US" sz="1600" dirty="0">
                <a:solidFill>
                  <a:schemeClr val="bg1"/>
                </a:solidFill>
                <a:latin typeface="黑体" panose="02010609060101010101" charset="-122"/>
                <a:ea typeface="黑体" panose="02010609060101010101" charset="-122"/>
              </a:rPr>
              <a:t>请在此输入文字</a:t>
            </a:r>
          </a:p>
          <a:p>
            <a:pPr algn="just">
              <a:lnSpc>
                <a:spcPct val="120000"/>
              </a:lnSpc>
            </a:pPr>
            <a:r>
              <a:rPr lang="zh-CN" altLang="en-US" sz="1600" dirty="0">
                <a:solidFill>
                  <a:schemeClr val="bg1"/>
                </a:solidFill>
                <a:latin typeface="黑体" panose="02010609060101010101" charset="-122"/>
                <a:ea typeface="黑体" panose="02010609060101010101" charset="-122"/>
              </a:rPr>
              <a:t>请在此输入文字</a:t>
            </a:r>
          </a:p>
          <a:p>
            <a:pPr algn="just">
              <a:lnSpc>
                <a:spcPct val="120000"/>
              </a:lnSpc>
            </a:pPr>
            <a:r>
              <a:rPr lang="zh-CN" altLang="en-US" sz="1600" dirty="0">
                <a:solidFill>
                  <a:schemeClr val="bg1"/>
                </a:solidFill>
                <a:latin typeface="黑体" panose="02010609060101010101" charset="-122"/>
                <a:ea typeface="黑体" panose="02010609060101010101" charset="-122"/>
              </a:rPr>
              <a:t>请在此输入文字</a:t>
            </a:r>
          </a:p>
        </p:txBody>
      </p:sp>
      <p:sp>
        <p:nvSpPr>
          <p:cNvPr id="39" name="TextBox 18"/>
          <p:cNvSpPr txBox="1"/>
          <p:nvPr/>
        </p:nvSpPr>
        <p:spPr>
          <a:xfrm>
            <a:off x="2702560" y="4967605"/>
            <a:ext cx="1706245" cy="975995"/>
          </a:xfrm>
          <a:prstGeom prst="rect">
            <a:avLst/>
          </a:prstGeom>
          <a:noFill/>
        </p:spPr>
        <p:txBody>
          <a:bodyPr wrap="square" rtlCol="0">
            <a:spAutoFit/>
          </a:bodyPr>
          <a:lstStyle/>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p:txBody>
      </p:sp>
      <p:sp>
        <p:nvSpPr>
          <p:cNvPr id="40" name="TextBox 18"/>
          <p:cNvSpPr txBox="1"/>
          <p:nvPr/>
        </p:nvSpPr>
        <p:spPr>
          <a:xfrm>
            <a:off x="7810500" y="4967605"/>
            <a:ext cx="1706245" cy="975995"/>
          </a:xfrm>
          <a:prstGeom prst="rect">
            <a:avLst/>
          </a:prstGeom>
          <a:noFill/>
        </p:spPr>
        <p:txBody>
          <a:bodyPr wrap="square" rtlCol="0">
            <a:spAutoFit/>
          </a:bodyPr>
          <a:lstStyle/>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a:p>
            <a:pPr algn="just">
              <a:lnSpc>
                <a:spcPct val="120000"/>
              </a:lnSpc>
            </a:pPr>
            <a:r>
              <a:rPr lang="zh-CN" altLang="en-US" sz="1600" dirty="0">
                <a:solidFill>
                  <a:srgbClr val="3D3D3D"/>
                </a:solidFill>
                <a:latin typeface="黑体" panose="02010609060101010101" charset="-122"/>
                <a:ea typeface="黑体" panose="02010609060101010101" charset="-122"/>
              </a:rPr>
              <a:t>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成果</a:t>
            </a:r>
            <a:r>
              <a:rPr lang="zh-CN" altLang="en-US" sz="2500" b="1" i="1" spc="200" dirty="0">
                <a:solidFill>
                  <a:srgbClr val="AA3928"/>
                </a:solidFill>
                <a:latin typeface="微软雅黑" panose="020B0503020204020204" pitchFamily="34" charset="-122"/>
                <a:ea typeface="微软雅黑" panose="020B0503020204020204" pitchFamily="34" charset="-122"/>
              </a:rPr>
              <a:t>形式</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2" name="组合 11"/>
          <p:cNvGrpSpPr/>
          <p:nvPr/>
        </p:nvGrpSpPr>
        <p:grpSpPr>
          <a:xfrm>
            <a:off x="-1080770" y="1709420"/>
            <a:ext cx="6965950" cy="4019550"/>
            <a:chOff x="7102" y="2594"/>
            <a:chExt cx="10970" cy="6330"/>
          </a:xfrm>
        </p:grpSpPr>
        <p:grpSp>
          <p:nvGrpSpPr>
            <p:cNvPr id="39" name="Group 38"/>
            <p:cNvGrpSpPr/>
            <p:nvPr/>
          </p:nvGrpSpPr>
          <p:grpSpPr>
            <a:xfrm>
              <a:off x="7102" y="2594"/>
              <a:ext cx="10970" cy="6330"/>
              <a:chOff x="2007319" y="1438225"/>
              <a:chExt cx="8493749" cy="4865200"/>
            </a:xfrm>
          </p:grpSpPr>
          <p:sp>
            <p:nvSpPr>
              <p:cNvPr id="40" name="Freeform 39"/>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41" name="Freeform 40"/>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42" name="Freeform 41"/>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43" name="Rectangle 42"/>
              <p:cNvSpPr>
                <a:spLocks noChangeArrowheads="1"/>
              </p:cNvSpPr>
              <p:nvPr/>
            </p:nvSpPr>
            <p:spPr bwMode="auto">
              <a:xfrm>
                <a:off x="2007319" y="6037169"/>
                <a:ext cx="8493749" cy="154911"/>
              </a:xfrm>
              <a:prstGeom prst="rect">
                <a:avLst/>
              </a:prstGeom>
              <a:solidFill>
                <a:schemeClr val="bg1">
                  <a:lumMod val="95000"/>
                </a:schemeClr>
              </a:solidFill>
              <a:ln>
                <a:no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44" name="Freeform 43"/>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2" name="Rectangle 44"/>
              <p:cNvSpPr>
                <a:spLocks noChangeArrowheads="1"/>
              </p:cNvSpPr>
              <p:nvPr/>
            </p:nvSpPr>
            <p:spPr bwMode="auto">
              <a:xfrm>
                <a:off x="3096260" y="1733528"/>
                <a:ext cx="6383621" cy="4032549"/>
              </a:xfrm>
              <a:prstGeom prst="rect">
                <a:avLst/>
              </a:prstGeom>
              <a:solidFill>
                <a:schemeClr val="bg1">
                  <a:lumMod val="95000"/>
                </a:schemeClr>
              </a:solidFill>
              <a:ln>
                <a:noFill/>
              </a:ln>
            </p:spPr>
            <p:txBody>
              <a:bodyPr vert="horz" wrap="square" lIns="91440" tIns="45720" rIns="91440" bIns="45720" numCol="1" anchor="t" anchorCtr="0" compatLnSpc="1"/>
              <a:lstStyle/>
              <a:p>
                <a:endParaRPr lang="id-ID">
                  <a:solidFill>
                    <a:prstClr val="black"/>
                  </a:solidFill>
                  <a:latin typeface="Roboto Light"/>
                </a:endParaRPr>
              </a:p>
            </p:txBody>
          </p:sp>
          <p:sp>
            <p:nvSpPr>
              <p:cNvPr id="3" name="Oval 45"/>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0" name="Galaxy Pay 商户开户申请-1@2x.jpg" descr="C:\Users\12557\Desktop\常州大学ppt\timgH08ACP5B.jpgtimgH08ACP5B"/>
            <p:cNvPicPr>
              <a:picLocks noChangeAspect="1"/>
            </p:cNvPicPr>
            <p:nvPr/>
          </p:nvPicPr>
          <p:blipFill>
            <a:blip r:embed="rId3"/>
            <a:srcRect r="-182"/>
            <a:stretch>
              <a:fillRect/>
            </a:stretch>
          </p:blipFill>
          <p:spPr>
            <a:xfrm>
              <a:off x="8508" y="2978"/>
              <a:ext cx="8260" cy="5247"/>
            </a:xfrm>
            <a:prstGeom prst="rect">
              <a:avLst/>
            </a:prstGeom>
            <a:ln w="12700" cap="flat">
              <a:noFill/>
              <a:miter lim="400000"/>
              <a:headEnd/>
              <a:tailEnd/>
            </a:ln>
            <a:effectLst/>
          </p:spPr>
        </p:pic>
      </p:grpSp>
      <p:grpSp>
        <p:nvGrpSpPr>
          <p:cNvPr id="5" name="组合 4"/>
          <p:cNvGrpSpPr/>
          <p:nvPr/>
        </p:nvGrpSpPr>
        <p:grpSpPr>
          <a:xfrm>
            <a:off x="6564630" y="1709420"/>
            <a:ext cx="627380" cy="627380"/>
            <a:chOff x="6706" y="5454"/>
            <a:chExt cx="988" cy="988"/>
          </a:xfrm>
        </p:grpSpPr>
        <p:sp>
          <p:nvSpPr>
            <p:cNvPr id="35" name="椭圆 34"/>
            <p:cNvSpPr/>
            <p:nvPr/>
          </p:nvSpPr>
          <p:spPr>
            <a:xfrm>
              <a:off x="6706" y="5454"/>
              <a:ext cx="988" cy="988"/>
            </a:xfrm>
            <a:prstGeom prst="ellipse">
              <a:avLst/>
            </a:prstGeom>
            <a:solidFill>
              <a:srgbClr val="A74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utoShape 112"/>
            <p:cNvSpPr/>
            <p:nvPr/>
          </p:nvSpPr>
          <p:spPr bwMode="auto">
            <a:xfrm>
              <a:off x="6999" y="5761"/>
              <a:ext cx="402" cy="40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6" name="PA_文本框 72"/>
          <p:cNvSpPr txBox="1"/>
          <p:nvPr/>
        </p:nvSpPr>
        <p:spPr>
          <a:xfrm>
            <a:off x="7394575" y="1709420"/>
            <a:ext cx="3689350" cy="52197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p>
        </p:txBody>
      </p:sp>
      <p:sp>
        <p:nvSpPr>
          <p:cNvPr id="34" name="PA_文本框 72"/>
          <p:cNvSpPr txBox="1"/>
          <p:nvPr/>
        </p:nvSpPr>
        <p:spPr>
          <a:xfrm>
            <a:off x="7394575" y="5041265"/>
            <a:ext cx="3689350" cy="52197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p>
        </p:txBody>
      </p:sp>
      <p:grpSp>
        <p:nvGrpSpPr>
          <p:cNvPr id="37" name="组合 36"/>
          <p:cNvGrpSpPr/>
          <p:nvPr/>
        </p:nvGrpSpPr>
        <p:grpSpPr>
          <a:xfrm>
            <a:off x="6564630" y="4997450"/>
            <a:ext cx="627380" cy="627380"/>
            <a:chOff x="1747" y="5471"/>
            <a:chExt cx="988" cy="988"/>
          </a:xfrm>
        </p:grpSpPr>
        <p:sp>
          <p:nvSpPr>
            <p:cNvPr id="11" name="椭圆 10"/>
            <p:cNvSpPr/>
            <p:nvPr/>
          </p:nvSpPr>
          <p:spPr>
            <a:xfrm>
              <a:off x="1747" y="5471"/>
              <a:ext cx="988" cy="9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flipH="1">
              <a:off x="2041" y="5761"/>
              <a:ext cx="401" cy="401"/>
              <a:chOff x="2473104" y="2145028"/>
              <a:chExt cx="359165" cy="359165"/>
            </a:xfrm>
            <a:solidFill>
              <a:schemeClr val="bg1"/>
            </a:solidFill>
          </p:grpSpPr>
          <p:sp>
            <p:nvSpPr>
              <p:cNvPr id="1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53" name="文本框 52"/>
          <p:cNvSpPr txBox="1"/>
          <p:nvPr/>
        </p:nvSpPr>
        <p:spPr>
          <a:xfrm>
            <a:off x="7354570" y="2336800"/>
            <a:ext cx="3383280" cy="368300"/>
          </a:xfrm>
          <a:prstGeom prst="rect">
            <a:avLst/>
          </a:prstGeom>
          <a:noFill/>
        </p:spPr>
        <p:txBody>
          <a:bodyPr wrap="none" rtlCol="0" anchor="t">
            <a:spAutoFit/>
          </a:bodyPr>
          <a:lstStyle/>
          <a:p>
            <a:pPr algn="l"/>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a:p>
        </p:txBody>
      </p:sp>
      <p:grpSp>
        <p:nvGrpSpPr>
          <p:cNvPr id="56" name="组合 55"/>
          <p:cNvGrpSpPr/>
          <p:nvPr/>
        </p:nvGrpSpPr>
        <p:grpSpPr>
          <a:xfrm>
            <a:off x="6564630" y="3319145"/>
            <a:ext cx="4479290" cy="995680"/>
            <a:chOff x="10314" y="5145"/>
            <a:chExt cx="7054" cy="1568"/>
          </a:xfrm>
        </p:grpSpPr>
        <p:grpSp>
          <p:nvGrpSpPr>
            <p:cNvPr id="8" name="组合 7"/>
            <p:cNvGrpSpPr/>
            <p:nvPr/>
          </p:nvGrpSpPr>
          <p:grpSpPr>
            <a:xfrm>
              <a:off x="10314" y="5145"/>
              <a:ext cx="988" cy="988"/>
              <a:chOff x="11665" y="5466"/>
              <a:chExt cx="988" cy="988"/>
            </a:xfrm>
          </p:grpSpPr>
          <p:sp>
            <p:nvSpPr>
              <p:cNvPr id="9" name="椭圆 8"/>
              <p:cNvSpPr/>
              <p:nvPr/>
            </p:nvSpPr>
            <p:spPr>
              <a:xfrm>
                <a:off x="11665" y="5466"/>
                <a:ext cx="988" cy="98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2021" y="5761"/>
                <a:ext cx="275" cy="401"/>
                <a:chOff x="2528974" y="2863357"/>
                <a:chExt cx="246811" cy="359779"/>
              </a:xfrm>
              <a:solidFill>
                <a:schemeClr val="bg1"/>
              </a:solidFill>
            </p:grpSpPr>
            <p:sp>
              <p:nvSpPr>
                <p:cNvPr id="10"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1"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22" name="PA_文本框 72"/>
            <p:cNvSpPr txBox="1"/>
            <p:nvPr/>
          </p:nvSpPr>
          <p:spPr>
            <a:xfrm>
              <a:off x="11558" y="5145"/>
              <a:ext cx="5810" cy="82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请在此输入文字</a:t>
              </a:r>
            </a:p>
          </p:txBody>
        </p:sp>
        <p:sp>
          <p:nvSpPr>
            <p:cNvPr id="54" name="文本框 53"/>
            <p:cNvSpPr txBox="1"/>
            <p:nvPr/>
          </p:nvSpPr>
          <p:spPr>
            <a:xfrm>
              <a:off x="11621" y="6133"/>
              <a:ext cx="5328" cy="580"/>
            </a:xfrm>
            <a:prstGeom prst="rect">
              <a:avLst/>
            </a:prstGeom>
            <a:noFill/>
          </p:spPr>
          <p:txBody>
            <a:bodyPr wrap="none" rtlCol="0" anchor="t">
              <a:spAutoFit/>
            </a:bodyPr>
            <a:lstStyle/>
            <a:p>
              <a:pPr algn="l"/>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a:p>
          </p:txBody>
        </p:sp>
      </p:grpSp>
      <p:sp>
        <p:nvSpPr>
          <p:cNvPr id="55" name="文本框 54"/>
          <p:cNvSpPr txBox="1"/>
          <p:nvPr/>
        </p:nvSpPr>
        <p:spPr>
          <a:xfrm>
            <a:off x="7394575" y="5624830"/>
            <a:ext cx="3383280" cy="368300"/>
          </a:xfrm>
          <a:prstGeom prst="rect">
            <a:avLst/>
          </a:prstGeom>
          <a:noFill/>
        </p:spPr>
        <p:txBody>
          <a:bodyPr wrap="none" rtlCol="0" anchor="t">
            <a:spAutoFit/>
          </a:bodyPr>
          <a:lstStyle/>
          <a:p>
            <a:pPr algn="l"/>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应用</a:t>
            </a:r>
            <a:r>
              <a:rPr lang="zh-CN" altLang="en-US" sz="2500" b="1" i="1" spc="200" dirty="0">
                <a:solidFill>
                  <a:srgbClr val="AA3928"/>
                </a:solidFill>
                <a:latin typeface="微软雅黑" panose="020B0503020204020204" pitchFamily="34" charset="-122"/>
                <a:ea typeface="微软雅黑" panose="020B0503020204020204" pitchFamily="34" charset="-122"/>
              </a:rPr>
              <a:t>前景</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2" name="图表 1"/>
          <p:cNvGraphicFramePr/>
          <p:nvPr/>
        </p:nvGraphicFramePr>
        <p:xfrm>
          <a:off x="5153025" y="1390650"/>
          <a:ext cx="7185025" cy="5100320"/>
        </p:xfrm>
        <a:graphic>
          <a:graphicData uri="http://schemas.openxmlformats.org/drawingml/2006/chart">
            <c:chart xmlns:c="http://schemas.openxmlformats.org/drawingml/2006/chart" xmlns:r="http://schemas.openxmlformats.org/officeDocument/2006/relationships" r:id="rId3"/>
          </a:graphicData>
        </a:graphic>
      </p:graphicFrame>
      <p:sp>
        <p:nvSpPr>
          <p:cNvPr id="10806" name="矩形 10805"/>
          <p:cNvSpPr/>
          <p:nvPr/>
        </p:nvSpPr>
        <p:spPr>
          <a:xfrm>
            <a:off x="904875" y="2269490"/>
            <a:ext cx="666750" cy="571500"/>
          </a:xfrm>
          <a:prstGeom prst="rect">
            <a:avLst/>
          </a:prstGeom>
          <a:solidFill>
            <a:srgbClr val="DE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rPr>
              <a:t> 30%</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383" name="Rectangle 9"/>
          <p:cNvSpPr/>
          <p:nvPr/>
        </p:nvSpPr>
        <p:spPr>
          <a:xfrm>
            <a:off x="1571625" y="2249170"/>
            <a:ext cx="4549775" cy="61023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rPr>
              <a:t>单击此处添加文字</a:t>
            </a:r>
            <a:endParaRPr kumimoji="0" lang="en-US" sz="1400" b="1" i="0" u="none" strike="noStrike" kern="0" cap="none" spc="0" normalizeH="0" baseline="0" noProof="0" dirty="0">
              <a:ln>
                <a:noFill/>
              </a:ln>
              <a:solidFill>
                <a:schemeClr val="tx1">
                  <a:lumMod val="65000"/>
                  <a:lumOff val="35000"/>
                </a:schemeClr>
              </a:solidFill>
              <a:effectLst/>
              <a:uLnTx/>
              <a:uFillTx/>
              <a:latin typeface="张海山锐线体简" panose="02000000000000000000" pitchFamily="2" charset="-122"/>
              <a:ea typeface="张海山锐线体简" panose="02000000000000000000" pitchFamily="2" charset="-122"/>
              <a:cs typeface="Open Sans" panose="020B060603050402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50000"/>
                    <a:lumOff val="50000"/>
                  </a:schemeClr>
                </a:solidFill>
                <a:effectLst/>
                <a:uLnTx/>
                <a:uFillTx/>
                <a:latin typeface="张海山锐线体简" panose="02000000000000000000" pitchFamily="2" charset="-122"/>
                <a:ea typeface="张海山锐线体简" panose="02000000000000000000" pitchFamily="2" charset="-122"/>
              </a:rPr>
              <a:t>请在此输入文字请在此输入文字请在此输入文字请在此输入文字</a:t>
            </a:r>
          </a:p>
        </p:txBody>
      </p:sp>
      <p:sp>
        <p:nvSpPr>
          <p:cNvPr id="384" name="矩形 383"/>
          <p:cNvSpPr/>
          <p:nvPr/>
        </p:nvSpPr>
        <p:spPr>
          <a:xfrm>
            <a:off x="904875" y="3150235"/>
            <a:ext cx="666750" cy="571500"/>
          </a:xfrm>
          <a:prstGeom prst="rect">
            <a:avLst/>
          </a:prstGeom>
          <a:solidFill>
            <a:srgbClr val="BC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rPr>
              <a:t> </a:t>
            </a:r>
            <a:r>
              <a:rPr kumimoji="0" lang="en-US" altLang="zh-CN" sz="1600" b="0" i="0" u="none" strike="noStrike" kern="0" cap="none" spc="0" normalizeH="0" baseline="0" noProof="0" dirty="0">
                <a:ln>
                  <a:noFill/>
                </a:ln>
                <a:solidFill>
                  <a:schemeClr val="bg1"/>
                </a:solidFill>
                <a:effectLst/>
                <a:uLnTx/>
                <a:uFillTx/>
              </a:rPr>
              <a:t>24%</a:t>
            </a:r>
          </a:p>
        </p:txBody>
      </p:sp>
      <p:sp>
        <p:nvSpPr>
          <p:cNvPr id="385" name="Rectangle 9"/>
          <p:cNvSpPr/>
          <p:nvPr/>
        </p:nvSpPr>
        <p:spPr>
          <a:xfrm>
            <a:off x="1571625" y="3129280"/>
            <a:ext cx="4476115" cy="61023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rPr>
              <a:t>单击此处添加文字</a:t>
            </a:r>
            <a:endParaRPr kumimoji="0" lang="en-US" sz="1400" b="1" i="0" u="none" strike="noStrike" kern="0" cap="none" spc="0" normalizeH="0" baseline="0" noProof="0" dirty="0">
              <a:ln>
                <a:noFill/>
              </a:ln>
              <a:solidFill>
                <a:schemeClr val="tx1">
                  <a:lumMod val="65000"/>
                  <a:lumOff val="35000"/>
                </a:schemeClr>
              </a:solidFill>
              <a:effectLst/>
              <a:uLnTx/>
              <a:uFillTx/>
              <a:latin typeface="张海山锐线体简" panose="02000000000000000000" pitchFamily="2" charset="-122"/>
              <a:ea typeface="张海山锐线体简" panose="02000000000000000000" pitchFamily="2" charset="-122"/>
              <a:cs typeface="Open Sans" panose="020B060603050402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50000"/>
                    <a:lumOff val="50000"/>
                  </a:schemeClr>
                </a:solidFill>
                <a:effectLst/>
                <a:uLnTx/>
                <a:uFillTx/>
                <a:latin typeface="张海山锐线体简" panose="02000000000000000000" pitchFamily="2" charset="-122"/>
                <a:ea typeface="张海山锐线体简" panose="02000000000000000000" pitchFamily="2" charset="-122"/>
              </a:rPr>
              <a:t>请在此输入文字请在此输入文字请在此输入文字请在此输入文字</a:t>
            </a:r>
          </a:p>
        </p:txBody>
      </p:sp>
      <p:sp>
        <p:nvSpPr>
          <p:cNvPr id="386" name="矩形 385"/>
          <p:cNvSpPr/>
          <p:nvPr/>
        </p:nvSpPr>
        <p:spPr>
          <a:xfrm>
            <a:off x="904875" y="4051300"/>
            <a:ext cx="666750" cy="571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rPr>
              <a:t> 17%</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387" name="Rectangle 9"/>
          <p:cNvSpPr/>
          <p:nvPr/>
        </p:nvSpPr>
        <p:spPr>
          <a:xfrm>
            <a:off x="1571625" y="4030980"/>
            <a:ext cx="4476115" cy="61023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rPr>
              <a:t>单击此处添加文字</a:t>
            </a:r>
            <a:endParaRPr kumimoji="0" lang="en-US" sz="1400" b="1" i="0" u="none" strike="noStrike" kern="0" cap="none" spc="0" normalizeH="0" baseline="0" noProof="0" dirty="0">
              <a:ln>
                <a:noFill/>
              </a:ln>
              <a:solidFill>
                <a:schemeClr val="tx1">
                  <a:lumMod val="65000"/>
                  <a:lumOff val="35000"/>
                </a:schemeClr>
              </a:solidFill>
              <a:effectLst/>
              <a:uLnTx/>
              <a:uFillTx/>
              <a:latin typeface="张海山锐线体简" panose="02000000000000000000" pitchFamily="2" charset="-122"/>
              <a:ea typeface="张海山锐线体简" panose="02000000000000000000" pitchFamily="2" charset="-122"/>
              <a:cs typeface="Open Sans" panose="020B060603050402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50000"/>
                    <a:lumOff val="50000"/>
                  </a:schemeClr>
                </a:solidFill>
                <a:effectLst/>
                <a:uLnTx/>
                <a:uFillTx/>
                <a:latin typeface="张海山锐线体简" panose="02000000000000000000" pitchFamily="2" charset="-122"/>
                <a:ea typeface="张海山锐线体简" panose="02000000000000000000" pitchFamily="2" charset="-122"/>
              </a:rPr>
              <a:t>请在此输入文字请在此输入文字请在此输入文字请在此输入文字</a:t>
            </a:r>
          </a:p>
        </p:txBody>
      </p:sp>
      <p:sp>
        <p:nvSpPr>
          <p:cNvPr id="388" name="矩形 387"/>
          <p:cNvSpPr/>
          <p:nvPr/>
        </p:nvSpPr>
        <p:spPr>
          <a:xfrm>
            <a:off x="904875" y="4932045"/>
            <a:ext cx="666750" cy="571500"/>
          </a:xfrm>
          <a:prstGeom prst="rect">
            <a:avLst/>
          </a:prstGeom>
          <a:solidFill>
            <a:srgbClr val="FD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ysClr val="windowText" lastClr="000000"/>
                </a:solidFill>
                <a:effectLst/>
                <a:uLnTx/>
                <a:uFillTx/>
              </a:rPr>
              <a:t> 29%</a:t>
            </a:r>
            <a:endParaRPr kumimoji="0" lang="zh-CN" altLang="en-US" sz="1600" b="0" i="0" u="none" strike="noStrike" kern="0" cap="none" spc="0" normalizeH="0" baseline="0" noProof="0" dirty="0">
              <a:ln>
                <a:noFill/>
              </a:ln>
              <a:solidFill>
                <a:sysClr val="windowText" lastClr="000000"/>
              </a:solidFill>
              <a:effectLst/>
              <a:uLnTx/>
              <a:uFillTx/>
            </a:endParaRPr>
          </a:p>
        </p:txBody>
      </p:sp>
      <p:sp>
        <p:nvSpPr>
          <p:cNvPr id="389" name="Rectangle 9"/>
          <p:cNvSpPr/>
          <p:nvPr/>
        </p:nvSpPr>
        <p:spPr>
          <a:xfrm>
            <a:off x="1571625" y="4911090"/>
            <a:ext cx="4550410" cy="61023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rPr>
              <a:t>单击此处添加文字</a:t>
            </a:r>
            <a:endParaRPr kumimoji="0" lang="en-US" sz="1400" b="1" i="0" u="none" strike="noStrike" kern="0" cap="none" spc="0" normalizeH="0" baseline="0" noProof="0" dirty="0">
              <a:ln>
                <a:noFill/>
              </a:ln>
              <a:solidFill>
                <a:schemeClr val="tx1">
                  <a:lumMod val="65000"/>
                  <a:lumOff val="35000"/>
                </a:schemeClr>
              </a:solidFill>
              <a:effectLst/>
              <a:uLnTx/>
              <a:uFillTx/>
              <a:latin typeface="张海山锐线体简" panose="02000000000000000000" pitchFamily="2" charset="-122"/>
              <a:ea typeface="张海山锐线体简" panose="02000000000000000000" pitchFamily="2" charset="-122"/>
              <a:cs typeface="Open Sans" panose="020B0606030504020204" pitchFamily="34" charset="0"/>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tx1">
                    <a:lumMod val="50000"/>
                    <a:lumOff val="50000"/>
                  </a:schemeClr>
                </a:solidFill>
                <a:effectLst/>
                <a:uLnTx/>
                <a:uFillTx/>
                <a:latin typeface="张海山锐线体简" panose="02000000000000000000" pitchFamily="2" charset="-122"/>
                <a:ea typeface="张海山锐线体简" panose="02000000000000000000" pitchFamily="2" charset="-122"/>
              </a:rPr>
              <a:t>请在此输入文字请在此输入文字请在此输入文字请在此输入文字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未来</a:t>
            </a:r>
            <a:r>
              <a:rPr lang="zh-CN" altLang="en-US" sz="2500" b="1" i="1" spc="200" dirty="0">
                <a:solidFill>
                  <a:srgbClr val="AA3928"/>
                </a:solidFill>
                <a:latin typeface="微软雅黑" panose="020B0503020204020204" pitchFamily="34" charset="-122"/>
                <a:ea typeface="微软雅黑" panose="020B0503020204020204" pitchFamily="34" charset="-122"/>
              </a:rPr>
              <a:t>发展</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aphicFrame>
        <p:nvGraphicFramePr>
          <p:cNvPr id="13" name="图表 12"/>
          <p:cNvGraphicFramePr/>
          <p:nvPr/>
        </p:nvGraphicFramePr>
        <p:xfrm>
          <a:off x="410210" y="1482725"/>
          <a:ext cx="63500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26" name="对角圆角矩形 25"/>
          <p:cNvSpPr/>
          <p:nvPr/>
        </p:nvSpPr>
        <p:spPr>
          <a:xfrm>
            <a:off x="7160260" y="1635125"/>
            <a:ext cx="4067175" cy="4606290"/>
          </a:xfrm>
          <a:prstGeom prst="round2DiagRect">
            <a:avLst/>
          </a:prstGeom>
          <a:noFill/>
          <a:ln w="12700"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16"/>
          <p:cNvSpPr txBox="1"/>
          <p:nvPr/>
        </p:nvSpPr>
        <p:spPr>
          <a:xfrm>
            <a:off x="8531678" y="2287997"/>
            <a:ext cx="1716310" cy="398780"/>
          </a:xfrm>
          <a:prstGeom prst="rect">
            <a:avLst/>
          </a:prstGeom>
          <a:noFill/>
        </p:spPr>
        <p:txBody>
          <a:bodyPr wrap="square" rtlCol="0">
            <a:spAutoFit/>
          </a:bodyPr>
          <a:lstStyle/>
          <a:p>
            <a:pPr lvl="0">
              <a:defRPr/>
            </a:pPr>
            <a:r>
              <a:rPr lang="zh-CN" altLang="en-US" sz="2000" b="1" dirty="0">
                <a:latin typeface="微软雅黑" panose="020B0503020204020204" pitchFamily="34" charset="-122"/>
                <a:ea typeface="微软雅黑" panose="020B0503020204020204" pitchFamily="34" charset="-122"/>
                <a:cs typeface="ZHSRXT-GBK" charset="0"/>
                <a:sym typeface="AvantGarde Bk BT" charset="0"/>
              </a:rPr>
              <a:t>输入小标题</a:t>
            </a:r>
          </a:p>
        </p:txBody>
      </p:sp>
      <p:sp>
        <p:nvSpPr>
          <p:cNvPr id="54" name="矩形 53"/>
          <p:cNvSpPr/>
          <p:nvPr/>
        </p:nvSpPr>
        <p:spPr>
          <a:xfrm>
            <a:off x="7832725" y="2686685"/>
            <a:ext cx="3114675" cy="3107690"/>
          </a:xfrm>
          <a:prstGeom prst="rect">
            <a:avLst/>
          </a:prstGeom>
        </p:spPr>
        <p:txBody>
          <a:bodyPr wrap="square">
            <a:spAutoFit/>
          </a:bodyPr>
          <a:lstStyle/>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215265" y="161290"/>
            <a:ext cx="11761470" cy="6530340"/>
            <a:chOff x="-300" y="189"/>
            <a:chExt cx="12192635" cy="6857365"/>
          </a:xfrm>
          <a:blipFill rotWithShape="1">
            <a:blip r:embed="rId4"/>
            <a:stretch>
              <a:fillRect t="-10000" r="-9000" b="-18000"/>
            </a:stretch>
          </a:blipFill>
        </p:grpSpPr>
        <p:sp>
          <p:nvSpPr>
            <p:cNvPr id="18" name="Freeform 8"/>
            <p:cNvSpPr/>
            <p:nvPr/>
          </p:nvSpPr>
          <p:spPr bwMode="auto">
            <a:xfrm flipH="1">
              <a:off x="-300" y="5816154"/>
              <a:ext cx="12192000" cy="1041400"/>
            </a:xfrm>
            <a:custGeom>
              <a:avLst/>
              <a:gdLst>
                <a:gd name="T0" fmla="*/ 5699 w 5699"/>
                <a:gd name="T1" fmla="*/ 0 h 487"/>
                <a:gd name="T2" fmla="*/ 5699 w 5699"/>
                <a:gd name="T3" fmla="*/ 487 h 487"/>
                <a:gd name="T4" fmla="*/ 0 w 5699"/>
                <a:gd name="T5" fmla="*/ 487 h 487"/>
                <a:gd name="T6" fmla="*/ 0 w 5699"/>
                <a:gd name="T7" fmla="*/ 360 h 487"/>
                <a:gd name="T8" fmla="*/ 375 w 5699"/>
                <a:gd name="T9" fmla="*/ 381 h 487"/>
                <a:gd name="T10" fmla="*/ 738 w 5699"/>
                <a:gd name="T11" fmla="*/ 398 h 487"/>
                <a:gd name="T12" fmla="*/ 1095 w 5699"/>
                <a:gd name="T13" fmla="*/ 410 h 487"/>
                <a:gd name="T14" fmla="*/ 1445 w 5699"/>
                <a:gd name="T15" fmla="*/ 419 h 487"/>
                <a:gd name="T16" fmla="*/ 1787 w 5699"/>
                <a:gd name="T17" fmla="*/ 423 h 487"/>
                <a:gd name="T18" fmla="*/ 2119 w 5699"/>
                <a:gd name="T19" fmla="*/ 421 h 487"/>
                <a:gd name="T20" fmla="*/ 2443 w 5699"/>
                <a:gd name="T21" fmla="*/ 416 h 487"/>
                <a:gd name="T22" fmla="*/ 2760 w 5699"/>
                <a:gd name="T23" fmla="*/ 405 h 487"/>
                <a:gd name="T24" fmla="*/ 3068 w 5699"/>
                <a:gd name="T25" fmla="*/ 391 h 487"/>
                <a:gd name="T26" fmla="*/ 3368 w 5699"/>
                <a:gd name="T27" fmla="*/ 372 h 487"/>
                <a:gd name="T28" fmla="*/ 3658 w 5699"/>
                <a:gd name="T29" fmla="*/ 348 h 487"/>
                <a:gd name="T30" fmla="*/ 3942 w 5699"/>
                <a:gd name="T31" fmla="*/ 320 h 487"/>
                <a:gd name="T32" fmla="*/ 4217 w 5699"/>
                <a:gd name="T33" fmla="*/ 289 h 487"/>
                <a:gd name="T34" fmla="*/ 4485 w 5699"/>
                <a:gd name="T35" fmla="*/ 250 h 487"/>
                <a:gd name="T36" fmla="*/ 4745 w 5699"/>
                <a:gd name="T37" fmla="*/ 210 h 487"/>
                <a:gd name="T38" fmla="*/ 4996 w 5699"/>
                <a:gd name="T39" fmla="*/ 163 h 487"/>
                <a:gd name="T40" fmla="*/ 5238 w 5699"/>
                <a:gd name="T41" fmla="*/ 113 h 487"/>
                <a:gd name="T42" fmla="*/ 5473 w 5699"/>
                <a:gd name="T43" fmla="*/ 59 h 487"/>
                <a:gd name="T44" fmla="*/ 5699 w 5699"/>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99" h="487">
                  <a:moveTo>
                    <a:pt x="5699" y="0"/>
                  </a:moveTo>
                  <a:lnTo>
                    <a:pt x="5699" y="487"/>
                  </a:lnTo>
                  <a:lnTo>
                    <a:pt x="0" y="487"/>
                  </a:lnTo>
                  <a:lnTo>
                    <a:pt x="0" y="360"/>
                  </a:lnTo>
                  <a:lnTo>
                    <a:pt x="375" y="381"/>
                  </a:lnTo>
                  <a:lnTo>
                    <a:pt x="738" y="398"/>
                  </a:lnTo>
                  <a:lnTo>
                    <a:pt x="1095" y="410"/>
                  </a:lnTo>
                  <a:lnTo>
                    <a:pt x="1445" y="419"/>
                  </a:lnTo>
                  <a:lnTo>
                    <a:pt x="1787" y="423"/>
                  </a:lnTo>
                  <a:lnTo>
                    <a:pt x="2119" y="421"/>
                  </a:lnTo>
                  <a:lnTo>
                    <a:pt x="2443" y="416"/>
                  </a:lnTo>
                  <a:lnTo>
                    <a:pt x="2760" y="405"/>
                  </a:lnTo>
                  <a:lnTo>
                    <a:pt x="3068" y="391"/>
                  </a:lnTo>
                  <a:lnTo>
                    <a:pt x="3368" y="372"/>
                  </a:lnTo>
                  <a:lnTo>
                    <a:pt x="3658" y="348"/>
                  </a:lnTo>
                  <a:lnTo>
                    <a:pt x="3942" y="320"/>
                  </a:lnTo>
                  <a:lnTo>
                    <a:pt x="4217" y="289"/>
                  </a:lnTo>
                  <a:lnTo>
                    <a:pt x="4485" y="250"/>
                  </a:lnTo>
                  <a:lnTo>
                    <a:pt x="4745" y="210"/>
                  </a:lnTo>
                  <a:lnTo>
                    <a:pt x="4996" y="163"/>
                  </a:lnTo>
                  <a:lnTo>
                    <a:pt x="5238" y="113"/>
                  </a:lnTo>
                  <a:lnTo>
                    <a:pt x="5473" y="59"/>
                  </a:lnTo>
                  <a:lnTo>
                    <a:pt x="5699" y="0"/>
                  </a:lnTo>
                  <a:close/>
                </a:path>
              </a:pathLst>
            </a:custGeom>
            <a:grpFill/>
            <a:ln w="0">
              <a:noFill/>
              <a:prstDash val="solid"/>
              <a:round/>
            </a:ln>
          </p:spPr>
          <p:txBody>
            <a:bodyPr vert="horz" wrap="square" lIns="121913" tIns="60956" rIns="121913" bIns="60956" numCol="1" anchor="t" anchorCtr="0" compatLnSpc="1"/>
            <a:lstStyle/>
            <a:p>
              <a:endParaRPr lang="zh-CN" altLang="en-US" sz="1705"/>
            </a:p>
          </p:txBody>
        </p:sp>
        <p:sp>
          <p:nvSpPr>
            <p:cNvPr id="19" name="Freeform 9"/>
            <p:cNvSpPr/>
            <p:nvPr/>
          </p:nvSpPr>
          <p:spPr bwMode="auto">
            <a:xfrm flipH="1">
              <a:off x="-300" y="189"/>
              <a:ext cx="12192635" cy="2311400"/>
            </a:xfrm>
            <a:custGeom>
              <a:avLst/>
              <a:gdLst>
                <a:gd name="T0" fmla="*/ 0 w 5699"/>
                <a:gd name="T1" fmla="*/ 0 h 1198"/>
                <a:gd name="T2" fmla="*/ 5699 w 5699"/>
                <a:gd name="T3" fmla="*/ 0 h 1198"/>
                <a:gd name="T4" fmla="*/ 5699 w 5699"/>
                <a:gd name="T5" fmla="*/ 410 h 1198"/>
                <a:gd name="T6" fmla="*/ 5344 w 5699"/>
                <a:gd name="T7" fmla="*/ 399 h 1198"/>
                <a:gd name="T8" fmla="*/ 4995 w 5699"/>
                <a:gd name="T9" fmla="*/ 394 h 1198"/>
                <a:gd name="T10" fmla="*/ 4656 w 5699"/>
                <a:gd name="T11" fmla="*/ 394 h 1198"/>
                <a:gd name="T12" fmla="*/ 4323 w 5699"/>
                <a:gd name="T13" fmla="*/ 399 h 1198"/>
                <a:gd name="T14" fmla="*/ 3998 w 5699"/>
                <a:gd name="T15" fmla="*/ 410 h 1198"/>
                <a:gd name="T16" fmla="*/ 3679 w 5699"/>
                <a:gd name="T17" fmla="*/ 425 h 1198"/>
                <a:gd name="T18" fmla="*/ 3367 w 5699"/>
                <a:gd name="T19" fmla="*/ 446 h 1198"/>
                <a:gd name="T20" fmla="*/ 3064 w 5699"/>
                <a:gd name="T21" fmla="*/ 474 h 1198"/>
                <a:gd name="T22" fmla="*/ 2768 w 5699"/>
                <a:gd name="T23" fmla="*/ 505 h 1198"/>
                <a:gd name="T24" fmla="*/ 2481 w 5699"/>
                <a:gd name="T25" fmla="*/ 542 h 1198"/>
                <a:gd name="T26" fmla="*/ 2199 w 5699"/>
                <a:gd name="T27" fmla="*/ 584 h 1198"/>
                <a:gd name="T28" fmla="*/ 1926 w 5699"/>
                <a:gd name="T29" fmla="*/ 631 h 1198"/>
                <a:gd name="T30" fmla="*/ 1659 w 5699"/>
                <a:gd name="T31" fmla="*/ 683 h 1198"/>
                <a:gd name="T32" fmla="*/ 1400 w 5699"/>
                <a:gd name="T33" fmla="*/ 742 h 1198"/>
                <a:gd name="T34" fmla="*/ 1147 w 5699"/>
                <a:gd name="T35" fmla="*/ 805 h 1198"/>
                <a:gd name="T36" fmla="*/ 904 w 5699"/>
                <a:gd name="T37" fmla="*/ 873 h 1198"/>
                <a:gd name="T38" fmla="*/ 667 w 5699"/>
                <a:gd name="T39" fmla="*/ 946 h 1198"/>
                <a:gd name="T40" fmla="*/ 437 w 5699"/>
                <a:gd name="T41" fmla="*/ 1024 h 1198"/>
                <a:gd name="T42" fmla="*/ 214 w 5699"/>
                <a:gd name="T43" fmla="*/ 1109 h 1198"/>
                <a:gd name="T44" fmla="*/ 0 w 5699"/>
                <a:gd name="T45" fmla="*/ 1198 h 1198"/>
                <a:gd name="T46" fmla="*/ 0 w 5699"/>
                <a:gd name="T47"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9" h="1198">
                  <a:moveTo>
                    <a:pt x="0" y="0"/>
                  </a:moveTo>
                  <a:lnTo>
                    <a:pt x="5699" y="0"/>
                  </a:lnTo>
                  <a:lnTo>
                    <a:pt x="5699" y="410"/>
                  </a:lnTo>
                  <a:lnTo>
                    <a:pt x="5344" y="399"/>
                  </a:lnTo>
                  <a:lnTo>
                    <a:pt x="4995" y="394"/>
                  </a:lnTo>
                  <a:lnTo>
                    <a:pt x="4656" y="394"/>
                  </a:lnTo>
                  <a:lnTo>
                    <a:pt x="4323" y="399"/>
                  </a:lnTo>
                  <a:lnTo>
                    <a:pt x="3998" y="410"/>
                  </a:lnTo>
                  <a:lnTo>
                    <a:pt x="3679" y="425"/>
                  </a:lnTo>
                  <a:lnTo>
                    <a:pt x="3367" y="446"/>
                  </a:lnTo>
                  <a:lnTo>
                    <a:pt x="3064" y="474"/>
                  </a:lnTo>
                  <a:lnTo>
                    <a:pt x="2768" y="505"/>
                  </a:lnTo>
                  <a:lnTo>
                    <a:pt x="2481" y="542"/>
                  </a:lnTo>
                  <a:lnTo>
                    <a:pt x="2199" y="584"/>
                  </a:lnTo>
                  <a:lnTo>
                    <a:pt x="1926" y="631"/>
                  </a:lnTo>
                  <a:lnTo>
                    <a:pt x="1659" y="683"/>
                  </a:lnTo>
                  <a:lnTo>
                    <a:pt x="1400" y="742"/>
                  </a:lnTo>
                  <a:lnTo>
                    <a:pt x="1147" y="805"/>
                  </a:lnTo>
                  <a:lnTo>
                    <a:pt x="904" y="873"/>
                  </a:lnTo>
                  <a:lnTo>
                    <a:pt x="667" y="946"/>
                  </a:lnTo>
                  <a:lnTo>
                    <a:pt x="437" y="1024"/>
                  </a:lnTo>
                  <a:lnTo>
                    <a:pt x="214" y="1109"/>
                  </a:lnTo>
                  <a:lnTo>
                    <a:pt x="0" y="1198"/>
                  </a:lnTo>
                  <a:lnTo>
                    <a:pt x="0" y="0"/>
                  </a:lnTo>
                  <a:close/>
                </a:path>
              </a:pathLst>
            </a:custGeom>
            <a:grpFill/>
            <a:ln w="0">
              <a:noFill/>
              <a:prstDash val="solid"/>
              <a:round/>
            </a:ln>
          </p:spPr>
          <p:txBody>
            <a:bodyPr vert="horz" wrap="square" lIns="121913" tIns="60956" rIns="121913" bIns="60956" numCol="1" anchor="t" anchorCtr="0" compatLnSpc="1"/>
            <a:lstStyle/>
            <a:p>
              <a:endParaRPr lang="zh-CN" altLang="en-US" sz="1705"/>
            </a:p>
          </p:txBody>
        </p:sp>
      </p:grpSp>
      <p:sp>
        <p:nvSpPr>
          <p:cNvPr id="2" name="矩形 1"/>
          <p:cNvSpPr/>
          <p:nvPr/>
        </p:nvSpPr>
        <p:spPr>
          <a:xfrm>
            <a:off x="-6985" y="6985"/>
            <a:ext cx="12215495" cy="69088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886075" y="1595755"/>
            <a:ext cx="2810510" cy="460375"/>
          </a:xfrm>
          <a:prstGeom prst="rect">
            <a:avLst/>
          </a:prstGeom>
          <a:noFill/>
        </p:spPr>
        <p:txBody>
          <a:bodyPr wrap="square" rtlCol="0">
            <a:spAutoFit/>
          </a:bodyPr>
          <a:lstStyle/>
          <a:p>
            <a:r>
              <a:rPr lang="zh-CN" altLang="en-US" sz="2400" b="1" dirty="0">
                <a:solidFill>
                  <a:srgbClr val="28292B"/>
                </a:solidFill>
                <a:latin typeface="微软雅黑" panose="020B0503020204020204" pitchFamily="34" charset="-122"/>
                <a:ea typeface="微软雅黑" panose="020B0503020204020204" pitchFamily="34" charset="-122"/>
                <a:cs typeface="+mn-ea"/>
                <a:sym typeface="+mn-lt"/>
              </a:rPr>
              <a:t>选题背景及意义</a:t>
            </a:r>
          </a:p>
        </p:txBody>
      </p:sp>
      <p:sp>
        <p:nvSpPr>
          <p:cNvPr id="40" name="椭圆 39"/>
          <p:cNvSpPr/>
          <p:nvPr/>
        </p:nvSpPr>
        <p:spPr>
          <a:xfrm>
            <a:off x="2090657" y="1466506"/>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1</a:t>
            </a:r>
          </a:p>
        </p:txBody>
      </p:sp>
      <p:sp>
        <p:nvSpPr>
          <p:cNvPr id="41" name="椭圆 40"/>
          <p:cNvSpPr/>
          <p:nvPr/>
        </p:nvSpPr>
        <p:spPr>
          <a:xfrm>
            <a:off x="2090657" y="2639366"/>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2</a:t>
            </a:r>
          </a:p>
        </p:txBody>
      </p:sp>
      <p:sp>
        <p:nvSpPr>
          <p:cNvPr id="42" name="椭圆 41"/>
          <p:cNvSpPr/>
          <p:nvPr/>
        </p:nvSpPr>
        <p:spPr>
          <a:xfrm>
            <a:off x="2103468" y="3744703"/>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3</a:t>
            </a:r>
          </a:p>
        </p:txBody>
      </p:sp>
      <p:sp>
        <p:nvSpPr>
          <p:cNvPr id="43" name="椭圆 42"/>
          <p:cNvSpPr/>
          <p:nvPr/>
        </p:nvSpPr>
        <p:spPr>
          <a:xfrm>
            <a:off x="2103579" y="4851500"/>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4</a:t>
            </a:r>
          </a:p>
        </p:txBody>
      </p:sp>
      <p:sp>
        <p:nvSpPr>
          <p:cNvPr id="44" name="矩形 43"/>
          <p:cNvSpPr/>
          <p:nvPr/>
        </p:nvSpPr>
        <p:spPr>
          <a:xfrm>
            <a:off x="11890375" y="3351481"/>
            <a:ext cx="85724" cy="1709380"/>
          </a:xfrm>
          <a:prstGeom prst="rect">
            <a:avLst/>
          </a:prstGeom>
          <a:solidFill>
            <a:srgbClr val="AA3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文本框 48"/>
          <p:cNvSpPr txBox="1"/>
          <p:nvPr/>
        </p:nvSpPr>
        <p:spPr>
          <a:xfrm>
            <a:off x="2886075" y="2737485"/>
            <a:ext cx="2810510" cy="460375"/>
          </a:xfrm>
          <a:prstGeom prst="rect">
            <a:avLst/>
          </a:prstGeom>
          <a:noFill/>
        </p:spPr>
        <p:txBody>
          <a:bodyPr wrap="square" rtlCol="0">
            <a:spAutoFit/>
          </a:bodyPr>
          <a:lstStyle/>
          <a:p>
            <a:r>
              <a:rPr lang="zh-CN" altLang="en-US" sz="2400" b="1" dirty="0">
                <a:solidFill>
                  <a:srgbClr val="28292B"/>
                </a:solidFill>
                <a:latin typeface="微软雅黑" panose="020B0503020204020204" pitchFamily="34" charset="-122"/>
                <a:ea typeface="微软雅黑" panose="020B0503020204020204" pitchFamily="34" charset="-122"/>
                <a:cs typeface="+mn-ea"/>
                <a:sym typeface="+mn-lt"/>
              </a:rPr>
              <a:t>研究方法及过程</a:t>
            </a:r>
          </a:p>
        </p:txBody>
      </p:sp>
      <p:sp>
        <p:nvSpPr>
          <p:cNvPr id="50" name="文本框 49"/>
          <p:cNvSpPr txBox="1"/>
          <p:nvPr/>
        </p:nvSpPr>
        <p:spPr>
          <a:xfrm>
            <a:off x="2886075" y="3843020"/>
            <a:ext cx="2810510" cy="460375"/>
          </a:xfrm>
          <a:prstGeom prst="rect">
            <a:avLst/>
          </a:prstGeom>
          <a:noFill/>
        </p:spPr>
        <p:txBody>
          <a:bodyPr wrap="square" rtlCol="0">
            <a:spAutoFit/>
          </a:bodyPr>
          <a:lstStyle/>
          <a:p>
            <a:r>
              <a:rPr lang="zh-CN" altLang="en-US" sz="2400" b="1" dirty="0">
                <a:solidFill>
                  <a:srgbClr val="28292B"/>
                </a:solidFill>
                <a:latin typeface="微软雅黑" panose="020B0503020204020204" pitchFamily="34" charset="-122"/>
                <a:ea typeface="微软雅黑" panose="020B0503020204020204" pitchFamily="34" charset="-122"/>
                <a:cs typeface="+mn-ea"/>
                <a:sym typeface="+mn-lt"/>
              </a:rPr>
              <a:t>研究成果及应用</a:t>
            </a:r>
          </a:p>
        </p:txBody>
      </p:sp>
      <p:sp>
        <p:nvSpPr>
          <p:cNvPr id="51" name="文本框 50"/>
          <p:cNvSpPr txBox="1"/>
          <p:nvPr/>
        </p:nvSpPr>
        <p:spPr>
          <a:xfrm>
            <a:off x="2886075" y="4949825"/>
            <a:ext cx="2810510" cy="460375"/>
          </a:xfrm>
          <a:prstGeom prst="rect">
            <a:avLst/>
          </a:prstGeom>
          <a:noFill/>
        </p:spPr>
        <p:txBody>
          <a:bodyPr wrap="square" rtlCol="0">
            <a:spAutoFit/>
          </a:bodyPr>
          <a:lstStyle/>
          <a:p>
            <a:r>
              <a:rPr lang="zh-CN" altLang="en-US" sz="2400" b="1" dirty="0">
                <a:solidFill>
                  <a:srgbClr val="28292B"/>
                </a:solidFill>
                <a:latin typeface="微软雅黑" panose="020B0503020204020204" pitchFamily="34" charset="-122"/>
                <a:ea typeface="微软雅黑" panose="020B0503020204020204" pitchFamily="34" charset="-122"/>
                <a:cs typeface="+mn-ea"/>
                <a:sym typeface="+mn-lt"/>
              </a:rPr>
              <a:t>研究总结及建议</a:t>
            </a:r>
          </a:p>
        </p:txBody>
      </p:sp>
      <p:pic>
        <p:nvPicPr>
          <p:cNvPr id="4" name="图片 3" descr="timg_2_副本"/>
          <p:cNvPicPr>
            <a:picLocks noChangeAspect="1"/>
          </p:cNvPicPr>
          <p:nvPr/>
        </p:nvPicPr>
        <p:blipFill>
          <a:blip r:embed="rId5"/>
          <a:stretch>
            <a:fillRect/>
          </a:stretch>
        </p:blipFill>
        <p:spPr>
          <a:xfrm>
            <a:off x="495300" y="290195"/>
            <a:ext cx="1569720" cy="478155"/>
          </a:xfrm>
          <a:prstGeom prst="rect">
            <a:avLst/>
          </a:prstGeom>
        </p:spPr>
      </p:pic>
      <p:sp>
        <p:nvSpPr>
          <p:cNvPr id="6" name="文本框 5"/>
          <p:cNvSpPr txBox="1"/>
          <p:nvPr/>
        </p:nvSpPr>
        <p:spPr>
          <a:xfrm>
            <a:off x="7186295" y="3196590"/>
            <a:ext cx="3115945" cy="1753235"/>
          </a:xfrm>
          <a:prstGeom prst="rect">
            <a:avLst/>
          </a:prstGeom>
          <a:noFill/>
        </p:spPr>
        <p:txBody>
          <a:bodyPr wrap="square" rtlCol="0" anchor="t">
            <a:spAutoFit/>
          </a:bodyPr>
          <a:lstStyle/>
          <a:p>
            <a:r>
              <a:rPr lang="zh-CN" altLang="en-US" sz="5400" b="1">
                <a:solidFill>
                  <a:srgbClr val="BC3031"/>
                </a:solidFill>
                <a:latin typeface="微软雅黑" panose="020B0503020204020204" pitchFamily="34" charset="-122"/>
                <a:ea typeface="微软雅黑" panose="020B0503020204020204" pitchFamily="34" charset="-122"/>
                <a:cs typeface="微软雅黑" panose="020B0503020204020204" pitchFamily="34" charset="-122"/>
              </a:rPr>
              <a:t>目 录</a:t>
            </a:r>
            <a:endParaRPr lang="zh-CN" altLang="en-US" sz="54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5400" b="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Content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749935" y="1169670"/>
            <a:ext cx="10691495" cy="4843780"/>
          </a:xfrm>
          <a:prstGeom prst="rect">
            <a:avLst/>
          </a:prstGeom>
          <a:no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70" y="3505200"/>
            <a:ext cx="12299950" cy="1581150"/>
          </a:xfrm>
          <a:prstGeom prst="rect">
            <a:avLst/>
          </a:prstGeom>
          <a:gradFill>
            <a:gsLst>
              <a:gs pos="0">
                <a:srgbClr val="CF472F"/>
              </a:gs>
              <a:gs pos="100000">
                <a:srgbClr val="A63826"/>
              </a:gs>
            </a:gsLst>
            <a:lin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12557\Desktop\常州大学ppt\timg_2.jpgtimg_2"/>
          <p:cNvPicPr>
            <a:picLocks noChangeAspect="1"/>
          </p:cNvPicPr>
          <p:nvPr/>
        </p:nvPicPr>
        <p:blipFill>
          <a:blip r:embed="rId4"/>
          <a:srcRect/>
          <a:stretch>
            <a:fillRect/>
          </a:stretch>
        </p:blipFill>
        <p:spPr>
          <a:xfrm>
            <a:off x="9494299" y="221801"/>
            <a:ext cx="2357958" cy="702945"/>
          </a:xfrm>
          <a:prstGeom prst="rect">
            <a:avLst/>
          </a:prstGeom>
        </p:spPr>
      </p:pic>
      <p:sp>
        <p:nvSpPr>
          <p:cNvPr id="5" name="文本框 4"/>
          <p:cNvSpPr txBox="1"/>
          <p:nvPr/>
        </p:nvSpPr>
        <p:spPr>
          <a:xfrm>
            <a:off x="5035550" y="2219325"/>
            <a:ext cx="5783580" cy="1014730"/>
          </a:xfrm>
          <a:prstGeom prst="rect">
            <a:avLst/>
          </a:prstGeom>
          <a:noFill/>
        </p:spPr>
        <p:txBody>
          <a:bodyPr wrap="none" rtlCol="0" anchor="t">
            <a:spAutoFit/>
          </a:bodyPr>
          <a:lstStyle/>
          <a:p>
            <a:pPr algn="l"/>
            <a:r>
              <a:rPr lang="zh-CN" altLang="en-US" sz="6000" b="1" spc="300" dirty="0">
                <a:solidFill>
                  <a:srgbClr val="28292B"/>
                </a:solidFill>
                <a:uFillTx/>
                <a:latin typeface="微软雅黑" panose="020B0503020204020204" pitchFamily="34" charset="-122"/>
                <a:ea typeface="微软雅黑" panose="020B0503020204020204" pitchFamily="34" charset="-122"/>
                <a:cs typeface="+mn-ea"/>
                <a:sym typeface="+mn-lt"/>
              </a:rPr>
              <a:t>研究总结及建议</a:t>
            </a:r>
          </a:p>
        </p:txBody>
      </p:sp>
      <p:sp>
        <p:nvSpPr>
          <p:cNvPr id="40" name="椭圆 39"/>
          <p:cNvSpPr/>
          <p:nvPr/>
        </p:nvSpPr>
        <p:spPr>
          <a:xfrm>
            <a:off x="4013200" y="2361565"/>
            <a:ext cx="731520" cy="73088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4</a:t>
            </a:r>
          </a:p>
        </p:txBody>
      </p:sp>
      <p:pic>
        <p:nvPicPr>
          <p:cNvPr id="8" name="图片 7" descr="timgT1IHWKBP_副本"/>
          <p:cNvPicPr>
            <a:picLocks noChangeAspect="1"/>
          </p:cNvPicPr>
          <p:nvPr/>
        </p:nvPicPr>
        <p:blipFill>
          <a:blip r:embed="rId5"/>
          <a:stretch>
            <a:fillRect/>
          </a:stretch>
        </p:blipFill>
        <p:spPr>
          <a:xfrm>
            <a:off x="-39370" y="1948815"/>
            <a:ext cx="3831590" cy="1556385"/>
          </a:xfrm>
          <a:prstGeom prst="rect">
            <a:avLst/>
          </a:prstGeom>
          <a:effectLst>
            <a:outerShdw blurRad="292100" dist="38100" dir="2700000" algn="tl" rotWithShape="0">
              <a:schemeClr val="bg1">
                <a:lumMod val="50000"/>
                <a:alpha val="40000"/>
              </a:schemeClr>
            </a:outerShdw>
          </a:effectLst>
        </p:spPr>
      </p:pic>
      <p:sp>
        <p:nvSpPr>
          <p:cNvPr id="10" name="文本框 9"/>
          <p:cNvSpPr txBox="1"/>
          <p:nvPr/>
        </p:nvSpPr>
        <p:spPr>
          <a:xfrm>
            <a:off x="7601585"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研究总结</a:t>
            </a:r>
          </a:p>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思考与建议</a:t>
            </a:r>
          </a:p>
        </p:txBody>
      </p:sp>
      <p:sp>
        <p:nvSpPr>
          <p:cNvPr id="11" name="文本框 10"/>
          <p:cNvSpPr txBox="1"/>
          <p:nvPr/>
        </p:nvSpPr>
        <p:spPr>
          <a:xfrm>
            <a:off x="4701540"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问题评估</a:t>
            </a:r>
          </a:p>
          <a:p>
            <a:pPr marL="285750" indent="-285750">
              <a:lnSpc>
                <a:spcPct val="150000"/>
              </a:lnSpc>
              <a:buFont typeface="Arial" panose="020B0604020202020204" pitchFamily="34" charset="0"/>
              <a:buChar char="•"/>
            </a:pPr>
            <a:r>
              <a:rPr lang="zh-CN" altLang="en-US">
                <a:solidFill>
                  <a:schemeClr val="bg1"/>
                </a:solidFill>
                <a:latin typeface="黑体" panose="02010609060101010101" charset="-122"/>
                <a:ea typeface="黑体" panose="02010609060101010101" charset="-122"/>
              </a:rPr>
              <a:t>解决方法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问题</a:t>
            </a:r>
            <a:r>
              <a:rPr lang="zh-CN" altLang="en-US" sz="2500" b="1" i="1" spc="200" dirty="0">
                <a:solidFill>
                  <a:srgbClr val="AA3928"/>
                </a:solidFill>
                <a:latin typeface="微软雅黑" panose="020B0503020204020204" pitchFamily="34" charset="-122"/>
                <a:ea typeface="微软雅黑" panose="020B0503020204020204" pitchFamily="34" charset="-122"/>
              </a:rPr>
              <a:t>评估</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9" name=" 219"/>
          <p:cNvSpPr/>
          <p:nvPr/>
        </p:nvSpPr>
        <p:spPr>
          <a:xfrm>
            <a:off x="913130" y="1361440"/>
            <a:ext cx="10245725" cy="1279525"/>
          </a:xfrm>
          <a:prstGeom prst="roundRect">
            <a:avLst>
              <a:gd name="adj" fmla="val 50000"/>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文本框 8"/>
          <p:cNvSpPr txBox="1"/>
          <p:nvPr/>
        </p:nvSpPr>
        <p:spPr>
          <a:xfrm>
            <a:off x="6629400" y="3152140"/>
            <a:ext cx="4177665" cy="460375"/>
          </a:xfrm>
          <a:prstGeom prst="rect">
            <a:avLst/>
          </a:prstGeom>
          <a:noFill/>
        </p:spPr>
        <p:txBody>
          <a:bodyPr wrap="square" rtlCol="0" anchor="t">
            <a:spAutoFit/>
          </a:bodyPr>
          <a:lstStyle/>
          <a:p>
            <a:pPr>
              <a:lnSpc>
                <a:spcPct val="120000"/>
              </a:lnSpc>
            </a:pPr>
            <a:r>
              <a:rPr lang="zh-CN" altLang="en-US" sz="2000" b="1">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请在此输入文字</a:t>
            </a:r>
          </a:p>
        </p:txBody>
      </p:sp>
      <p:grpSp>
        <p:nvGrpSpPr>
          <p:cNvPr id="16" name="组合 15"/>
          <p:cNvGrpSpPr/>
          <p:nvPr/>
        </p:nvGrpSpPr>
        <p:grpSpPr>
          <a:xfrm>
            <a:off x="1983740" y="3073400"/>
            <a:ext cx="3098801" cy="2847975"/>
            <a:chOff x="8016143" y="1216717"/>
            <a:chExt cx="3927439" cy="3635800"/>
          </a:xfrm>
        </p:grpSpPr>
        <p:sp>
          <p:nvSpPr>
            <p:cNvPr id="17" name="流程图: 联系 16"/>
            <p:cNvSpPr/>
            <p:nvPr/>
          </p:nvSpPr>
          <p:spPr>
            <a:xfrm>
              <a:off x="8016143" y="1735527"/>
              <a:ext cx="3116990" cy="3116990"/>
            </a:xfrm>
            <a:prstGeom prst="flowChartConnector">
              <a:avLst/>
            </a:prstGeom>
            <a:solidFill>
              <a:schemeClr val="accent6"/>
            </a:solidFill>
            <a:ln w="276225">
              <a:solidFill>
                <a:schemeClr val="bg1">
                  <a:lumMod val="85000"/>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982" y="1216717"/>
              <a:ext cx="3276600" cy="3276600"/>
            </a:xfrm>
            <a:prstGeom prst="rect">
              <a:avLst/>
            </a:prstGeom>
          </p:spPr>
        </p:pic>
      </p:grpSp>
      <p:sp>
        <p:nvSpPr>
          <p:cNvPr id="19" name=" 184"/>
          <p:cNvSpPr/>
          <p:nvPr/>
        </p:nvSpPr>
        <p:spPr>
          <a:xfrm>
            <a:off x="5670762" y="3073400"/>
            <a:ext cx="669713" cy="618067"/>
          </a:xfrm>
          <a:prstGeom prst="ellipse">
            <a:avLst/>
          </a:prstGeom>
          <a:solidFill>
            <a:srgbClr val="AA3A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735" b="1">
                <a:solidFill>
                  <a:srgbClr val="FFFFFF"/>
                </a:solidFill>
                <a:latin typeface="微软雅黑" panose="020B0503020204020204" pitchFamily="34" charset="-122"/>
                <a:ea typeface="微软雅黑" panose="020B0503020204020204" pitchFamily="34" charset="-122"/>
              </a:rPr>
              <a:t>1</a:t>
            </a:r>
          </a:p>
        </p:txBody>
      </p:sp>
      <p:sp>
        <p:nvSpPr>
          <p:cNvPr id="7" name=" 184"/>
          <p:cNvSpPr/>
          <p:nvPr/>
        </p:nvSpPr>
        <p:spPr>
          <a:xfrm>
            <a:off x="5670762" y="4239683"/>
            <a:ext cx="669713" cy="618067"/>
          </a:xfrm>
          <a:prstGeom prst="ellipse">
            <a:avLst/>
          </a:prstGeom>
          <a:solidFill>
            <a:srgbClr val="BE38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735" b="1">
                <a:solidFill>
                  <a:srgbClr val="FFFFFF"/>
                </a:solidFill>
                <a:latin typeface="微软雅黑" panose="020B0503020204020204" pitchFamily="34" charset="-122"/>
                <a:ea typeface="微软雅黑" panose="020B0503020204020204" pitchFamily="34" charset="-122"/>
              </a:rPr>
              <a:t>2</a:t>
            </a:r>
          </a:p>
        </p:txBody>
      </p:sp>
      <p:sp>
        <p:nvSpPr>
          <p:cNvPr id="8" name=" 184"/>
          <p:cNvSpPr/>
          <p:nvPr/>
        </p:nvSpPr>
        <p:spPr>
          <a:xfrm>
            <a:off x="5670762" y="5318760"/>
            <a:ext cx="669713" cy="618067"/>
          </a:xfrm>
          <a:prstGeom prst="ellipse">
            <a:avLst/>
          </a:prstGeom>
          <a:solidFill>
            <a:srgbClr val="BE38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3735" b="1">
                <a:solidFill>
                  <a:srgbClr val="FFFFFF"/>
                </a:solidFill>
                <a:latin typeface="微软雅黑" panose="020B0503020204020204" pitchFamily="34" charset="-122"/>
                <a:ea typeface="微软雅黑" panose="020B0503020204020204" pitchFamily="34" charset="-122"/>
              </a:rPr>
              <a:t>3</a:t>
            </a:r>
          </a:p>
        </p:txBody>
      </p:sp>
      <p:sp>
        <p:nvSpPr>
          <p:cNvPr id="10" name="文本框 9"/>
          <p:cNvSpPr txBox="1"/>
          <p:nvPr/>
        </p:nvSpPr>
        <p:spPr>
          <a:xfrm>
            <a:off x="2497455" y="1586230"/>
            <a:ext cx="7861935" cy="829945"/>
          </a:xfrm>
          <a:prstGeom prst="rect">
            <a:avLst/>
          </a:prstGeom>
          <a:noFill/>
        </p:spPr>
        <p:txBody>
          <a:bodyPr wrap="square" rtlCol="0" anchor="t">
            <a:spAutoFit/>
          </a:bodyPr>
          <a:lstStyle/>
          <a:p>
            <a:pPr>
              <a:lnSpc>
                <a:spcPct val="120000"/>
              </a:lnSpc>
            </a:pPr>
            <a:r>
              <a:rPr sz="2000">
                <a:latin typeface="微软雅黑" panose="020B0503020204020204" pitchFamily="34" charset="-122"/>
                <a:ea typeface="微软雅黑" panose="020B0503020204020204" pitchFamily="34" charset="-122"/>
              </a:rPr>
              <a:t>请在此输入文字</a:t>
            </a:r>
            <a:r>
              <a:rPr sz="2000">
                <a:latin typeface="微软雅黑" panose="020B0503020204020204" pitchFamily="34" charset="-122"/>
                <a:ea typeface="微软雅黑" panose="020B0503020204020204" pitchFamily="34" charset="-122"/>
                <a:sym typeface="+mn-ea"/>
              </a:rPr>
              <a:t>请在此输入文字请在此输入文字请在此输入文字</a:t>
            </a:r>
            <a:endParaRPr lang="zh-CN" altLang="en-US" sz="2000">
              <a:latin typeface="微软雅黑" panose="020B0503020204020204" pitchFamily="34" charset="-122"/>
              <a:ea typeface="微软雅黑" panose="020B0503020204020204" pitchFamily="34" charset="-122"/>
            </a:endParaRPr>
          </a:p>
          <a:p>
            <a:pPr>
              <a:lnSpc>
                <a:spcPct val="120000"/>
              </a:lnSpc>
            </a:pPr>
            <a:r>
              <a:rPr sz="2000">
                <a:latin typeface="微软雅黑" panose="020B0503020204020204" pitchFamily="34" charset="-122"/>
                <a:ea typeface="微软雅黑" panose="020B0503020204020204" pitchFamily="34" charset="-122"/>
                <a:sym typeface="+mn-ea"/>
              </a:rPr>
              <a:t>请在此输入文字请在此输入文字请在此输入文字请在此输入文字</a:t>
            </a:r>
            <a:endParaRPr lang="zh-CN" altLang="en-US" sz="2000">
              <a:latin typeface="微软雅黑" panose="020B0503020204020204" pitchFamily="34" charset="-122"/>
              <a:ea typeface="微软雅黑" panose="020B0503020204020204" pitchFamily="34" charset="-122"/>
            </a:endParaRPr>
          </a:p>
        </p:txBody>
      </p:sp>
      <p:sp>
        <p:nvSpPr>
          <p:cNvPr id="11" name="文本框 10"/>
          <p:cNvSpPr txBox="1"/>
          <p:nvPr/>
        </p:nvSpPr>
        <p:spPr>
          <a:xfrm>
            <a:off x="6629400" y="4239895"/>
            <a:ext cx="4177665" cy="460375"/>
          </a:xfrm>
          <a:prstGeom prst="rect">
            <a:avLst/>
          </a:prstGeom>
          <a:noFill/>
        </p:spPr>
        <p:txBody>
          <a:bodyPr wrap="square" rtlCol="0" anchor="t">
            <a:spAutoFit/>
          </a:bodyPr>
          <a:lstStyle/>
          <a:p>
            <a:pPr>
              <a:lnSpc>
                <a:spcPct val="120000"/>
              </a:lnSpc>
            </a:pPr>
            <a:r>
              <a:rPr lang="zh-CN" altLang="en-US" sz="2000" b="1">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请在此输入文字</a:t>
            </a:r>
          </a:p>
        </p:txBody>
      </p:sp>
      <p:sp>
        <p:nvSpPr>
          <p:cNvPr id="12" name="文本框 11"/>
          <p:cNvSpPr txBox="1"/>
          <p:nvPr/>
        </p:nvSpPr>
        <p:spPr>
          <a:xfrm>
            <a:off x="6629400" y="5397500"/>
            <a:ext cx="4177665" cy="460375"/>
          </a:xfrm>
          <a:prstGeom prst="rect">
            <a:avLst/>
          </a:prstGeom>
          <a:noFill/>
        </p:spPr>
        <p:txBody>
          <a:bodyPr wrap="square" rtlCol="0" anchor="t">
            <a:spAutoFit/>
          </a:bodyPr>
          <a:lstStyle/>
          <a:p>
            <a:pPr>
              <a:lnSpc>
                <a:spcPct val="120000"/>
              </a:lnSpc>
            </a:pPr>
            <a:r>
              <a:rPr lang="zh-CN" altLang="en-US" sz="2000" b="1">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解决</a:t>
            </a:r>
            <a:r>
              <a:rPr lang="zh-CN" altLang="en-US" sz="2500" b="1" i="1" spc="200" dirty="0">
                <a:solidFill>
                  <a:srgbClr val="AA3928"/>
                </a:solidFill>
                <a:latin typeface="微软雅黑" panose="020B0503020204020204" pitchFamily="34" charset="-122"/>
                <a:ea typeface="微软雅黑" panose="020B0503020204020204" pitchFamily="34" charset="-122"/>
              </a:rPr>
              <a:t>方法</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51" name="组合 50"/>
          <p:cNvGrpSpPr/>
          <p:nvPr/>
        </p:nvGrpSpPr>
        <p:grpSpPr>
          <a:xfrm>
            <a:off x="4558030" y="1616710"/>
            <a:ext cx="2874043" cy="3642995"/>
            <a:chOff x="1215" y="6668"/>
            <a:chExt cx="4300" cy="4809"/>
          </a:xfrm>
        </p:grpSpPr>
        <p:sp>
          <p:nvSpPr>
            <p:cNvPr id="52" name="矩形 51"/>
            <p:cNvSpPr/>
            <p:nvPr/>
          </p:nvSpPr>
          <p:spPr>
            <a:xfrm>
              <a:off x="1215" y="7201"/>
              <a:ext cx="4299" cy="4276"/>
            </a:xfrm>
            <a:prstGeom prst="rect">
              <a:avLst/>
            </a:prstGeom>
            <a:solidFill>
              <a:schemeClr val="bg1">
                <a:alpha val="70000"/>
              </a:schemeClr>
            </a:solidFill>
            <a:ln w="28575" cmpd="sng">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340" y="6668"/>
              <a:ext cx="3175" cy="533"/>
              <a:chOff x="9331165" y="1710384"/>
              <a:chExt cx="2016329" cy="338691"/>
            </a:xfrm>
            <a:effectLst>
              <a:outerShdw blurRad="50800" dist="38100" dir="2700000" algn="tl" rotWithShape="0">
                <a:prstClr val="black">
                  <a:alpha val="40000"/>
                </a:prstClr>
              </a:outerShdw>
            </a:effectLst>
          </p:grpSpPr>
          <p:grpSp>
            <p:nvGrpSpPr>
              <p:cNvPr id="54" name="组合 53"/>
              <p:cNvGrpSpPr/>
              <p:nvPr/>
            </p:nvGrpSpPr>
            <p:grpSpPr>
              <a:xfrm>
                <a:off x="9331165" y="1710487"/>
                <a:ext cx="2016329" cy="338588"/>
                <a:chOff x="9331165" y="1710487"/>
                <a:chExt cx="2016329" cy="338588"/>
              </a:xfrm>
            </p:grpSpPr>
            <p:sp>
              <p:nvSpPr>
                <p:cNvPr id="55" name="平行四边形 54"/>
                <p:cNvSpPr/>
                <p:nvPr/>
              </p:nvSpPr>
              <p:spPr>
                <a:xfrm>
                  <a:off x="9331165" y="1711020"/>
                  <a:ext cx="2015490" cy="338055"/>
                </a:xfrm>
                <a:prstGeom prst="parallelogram">
                  <a:avLst>
                    <a:gd name="adj" fmla="val 80932"/>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007216" y="1710487"/>
                  <a:ext cx="340278" cy="338236"/>
                </a:xfrm>
                <a:prstGeom prst="rect">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9955612" y="1710384"/>
                <a:ext cx="1154774" cy="282840"/>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方 法 二</a:t>
                </a:r>
              </a:p>
            </p:txBody>
          </p:sp>
        </p:grpSp>
      </p:grpSp>
      <p:grpSp>
        <p:nvGrpSpPr>
          <p:cNvPr id="58" name="组合 57"/>
          <p:cNvGrpSpPr/>
          <p:nvPr/>
        </p:nvGrpSpPr>
        <p:grpSpPr>
          <a:xfrm>
            <a:off x="8444230" y="2019300"/>
            <a:ext cx="2874043" cy="3642995"/>
            <a:chOff x="1215" y="6668"/>
            <a:chExt cx="4300" cy="4809"/>
          </a:xfrm>
        </p:grpSpPr>
        <p:sp>
          <p:nvSpPr>
            <p:cNvPr id="59" name="矩形 58"/>
            <p:cNvSpPr/>
            <p:nvPr/>
          </p:nvSpPr>
          <p:spPr>
            <a:xfrm>
              <a:off x="1215" y="7201"/>
              <a:ext cx="4299" cy="4276"/>
            </a:xfrm>
            <a:prstGeom prst="rect">
              <a:avLst/>
            </a:prstGeom>
            <a:solidFill>
              <a:srgbClr val="F4DBDB">
                <a:alpha val="70000"/>
              </a:srgbClr>
            </a:solidFill>
            <a:ln w="28575" cmpd="sng">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340" y="6668"/>
              <a:ext cx="3175" cy="533"/>
              <a:chOff x="9331165" y="1710384"/>
              <a:chExt cx="2016329" cy="338691"/>
            </a:xfrm>
            <a:effectLst>
              <a:outerShdw blurRad="50800" dist="38100" dir="2700000" algn="tl" rotWithShape="0">
                <a:prstClr val="black">
                  <a:alpha val="40000"/>
                </a:prstClr>
              </a:outerShdw>
            </a:effectLst>
          </p:grpSpPr>
          <p:grpSp>
            <p:nvGrpSpPr>
              <p:cNvPr id="61" name="组合 60"/>
              <p:cNvGrpSpPr/>
              <p:nvPr/>
            </p:nvGrpSpPr>
            <p:grpSpPr>
              <a:xfrm>
                <a:off x="9331165" y="1710487"/>
                <a:ext cx="2016329" cy="338588"/>
                <a:chOff x="9331165" y="1710487"/>
                <a:chExt cx="2016329" cy="338588"/>
              </a:xfrm>
            </p:grpSpPr>
            <p:sp>
              <p:nvSpPr>
                <p:cNvPr id="62" name="平行四边形 61"/>
                <p:cNvSpPr/>
                <p:nvPr/>
              </p:nvSpPr>
              <p:spPr>
                <a:xfrm>
                  <a:off x="9331165" y="1711020"/>
                  <a:ext cx="2015490" cy="338055"/>
                </a:xfrm>
                <a:prstGeom prst="parallelogram">
                  <a:avLst>
                    <a:gd name="adj" fmla="val 80932"/>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007216" y="1710487"/>
                  <a:ext cx="340278" cy="338236"/>
                </a:xfrm>
                <a:prstGeom prst="rect">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9955612" y="1710384"/>
                <a:ext cx="1154774" cy="282840"/>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方 法 三</a:t>
                </a:r>
              </a:p>
            </p:txBody>
          </p:sp>
        </p:grpSp>
      </p:grpSp>
      <p:pic>
        <p:nvPicPr>
          <p:cNvPr id="98" name="图片 97" descr="363739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165" y="2984500"/>
            <a:ext cx="636905" cy="636905"/>
          </a:xfrm>
          <a:prstGeom prst="rect">
            <a:avLst/>
          </a:prstGeom>
        </p:spPr>
      </p:pic>
      <p:pic>
        <p:nvPicPr>
          <p:cNvPr id="99" name="图片 98" descr="363739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2540" y="3724910"/>
            <a:ext cx="636905" cy="636905"/>
          </a:xfrm>
          <a:prstGeom prst="rect">
            <a:avLst/>
          </a:prstGeom>
        </p:spPr>
      </p:pic>
      <p:grpSp>
        <p:nvGrpSpPr>
          <p:cNvPr id="45" name="组合 44"/>
          <p:cNvGrpSpPr/>
          <p:nvPr/>
        </p:nvGrpSpPr>
        <p:grpSpPr>
          <a:xfrm>
            <a:off x="1423670" y="1279525"/>
            <a:ext cx="2122170" cy="403860"/>
            <a:chOff x="9331165" y="1710384"/>
            <a:chExt cx="2016329" cy="338691"/>
          </a:xfrm>
          <a:effectLst>
            <a:outerShdw blurRad="50800" dist="38100" dir="2700000" algn="tl" rotWithShape="0">
              <a:prstClr val="black">
                <a:alpha val="40000"/>
              </a:prstClr>
            </a:outerShdw>
          </a:effectLst>
        </p:grpSpPr>
        <p:grpSp>
          <p:nvGrpSpPr>
            <p:cNvPr id="46" name="组合 45"/>
            <p:cNvGrpSpPr/>
            <p:nvPr/>
          </p:nvGrpSpPr>
          <p:grpSpPr>
            <a:xfrm>
              <a:off x="9331165" y="1710487"/>
              <a:ext cx="2016329" cy="338588"/>
              <a:chOff x="9331165" y="1710487"/>
              <a:chExt cx="2016329" cy="338588"/>
            </a:xfrm>
          </p:grpSpPr>
          <p:sp>
            <p:nvSpPr>
              <p:cNvPr id="47" name="平行四边形 46"/>
              <p:cNvSpPr/>
              <p:nvPr/>
            </p:nvSpPr>
            <p:spPr>
              <a:xfrm>
                <a:off x="9331165" y="1711020"/>
                <a:ext cx="2015490" cy="338055"/>
              </a:xfrm>
              <a:prstGeom prst="parallelogram">
                <a:avLst>
                  <a:gd name="adj" fmla="val 80932"/>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1007216" y="1710487"/>
                <a:ext cx="340278" cy="338236"/>
              </a:xfrm>
              <a:prstGeom prst="rect">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9955612" y="1710384"/>
              <a:ext cx="1154774" cy="282840"/>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mn-ea"/>
                </a:rPr>
                <a:t>方 法 一</a:t>
              </a:r>
            </a:p>
          </p:txBody>
        </p:sp>
      </p:grpSp>
      <p:sp>
        <p:nvSpPr>
          <p:cNvPr id="102" name="矩形 101"/>
          <p:cNvSpPr/>
          <p:nvPr/>
        </p:nvSpPr>
        <p:spPr>
          <a:xfrm>
            <a:off x="4657725" y="2517775"/>
            <a:ext cx="2874645" cy="2245360"/>
          </a:xfrm>
          <a:prstGeom prst="rect">
            <a:avLst/>
          </a:prstGeom>
        </p:spPr>
        <p:txBody>
          <a:bodyPr wrap="square">
            <a:spAutoFit/>
          </a:bodyPr>
          <a:lstStyle/>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p:txBody>
      </p:sp>
      <p:sp>
        <p:nvSpPr>
          <p:cNvPr id="43" name="矩形 42"/>
          <p:cNvSpPr/>
          <p:nvPr/>
        </p:nvSpPr>
        <p:spPr>
          <a:xfrm>
            <a:off x="670560" y="1683385"/>
            <a:ext cx="2874645" cy="3239135"/>
          </a:xfrm>
          <a:prstGeom prst="rect">
            <a:avLst/>
          </a:prstGeom>
          <a:solidFill>
            <a:srgbClr val="F4DBDB">
              <a:alpha val="70000"/>
            </a:srgbClr>
          </a:solid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568055" y="3014345"/>
            <a:ext cx="2874645" cy="2245360"/>
          </a:xfrm>
          <a:prstGeom prst="rect">
            <a:avLst/>
          </a:prstGeom>
        </p:spPr>
        <p:txBody>
          <a:bodyPr wrap="square">
            <a:spAutoFit/>
          </a:bodyPr>
          <a:lstStyle/>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p:txBody>
      </p:sp>
      <p:sp>
        <p:nvSpPr>
          <p:cNvPr id="7" name="矩形 6"/>
          <p:cNvSpPr/>
          <p:nvPr/>
        </p:nvSpPr>
        <p:spPr>
          <a:xfrm>
            <a:off x="728980" y="2180590"/>
            <a:ext cx="2874645" cy="2245360"/>
          </a:xfrm>
          <a:prstGeom prst="rect">
            <a:avLst/>
          </a:prstGeom>
        </p:spPr>
        <p:txBody>
          <a:bodyPr wrap="square">
            <a:spAutoFit/>
          </a:bodyPr>
          <a:lstStyle/>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lnSpc>
                <a:spcPct val="2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总结</a:t>
            </a:r>
          </a:p>
        </p:txBody>
      </p:sp>
      <p:pic>
        <p:nvPicPr>
          <p:cNvPr id="4" name="图片 3" descr="C:\Users\12557\Desktop\常州大学ppt\timg_2.jpgtimg_2"/>
          <p:cNvPicPr>
            <a:picLocks noChangeAspect="1"/>
          </p:cNvPicPr>
          <p:nvPr/>
        </p:nvPicPr>
        <p:blipFill>
          <a:blip r:embed="rId3"/>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 name="矩形 1"/>
          <p:cNvSpPr/>
          <p:nvPr/>
        </p:nvSpPr>
        <p:spPr>
          <a:xfrm>
            <a:off x="4583038" y="1519682"/>
            <a:ext cx="7607375" cy="2880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954530" y="5125720"/>
            <a:ext cx="1649095" cy="460375"/>
          </a:xfrm>
          <a:prstGeom prst="rect">
            <a:avLst/>
          </a:prstGeom>
          <a:noFill/>
        </p:spPr>
        <p:txBody>
          <a:bodyPr wrap="square" rtlCol="0">
            <a:spAutoFit/>
          </a:bodyPr>
          <a:lstStyle/>
          <a:p>
            <a:r>
              <a:rPr lang="zh-CN" altLang="en-US" sz="2400" b="1" spc="300">
                <a:solidFill>
                  <a:schemeClr val="tx1"/>
                </a:solidFill>
                <a:uFillTx/>
                <a:latin typeface="微软雅黑" panose="020B0503020204020204" pitchFamily="34" charset="-122"/>
                <a:ea typeface="微软雅黑" panose="020B0503020204020204" pitchFamily="34" charset="-122"/>
              </a:rPr>
              <a:t>研究总结</a:t>
            </a:r>
          </a:p>
        </p:txBody>
      </p:sp>
      <p:sp>
        <p:nvSpPr>
          <p:cNvPr id="7" name="文本框 6"/>
          <p:cNvSpPr txBox="1"/>
          <p:nvPr/>
        </p:nvSpPr>
        <p:spPr>
          <a:xfrm>
            <a:off x="5617210" y="2731770"/>
            <a:ext cx="6777355" cy="3586480"/>
          </a:xfrm>
          <a:prstGeom prst="rect">
            <a:avLst/>
          </a:prstGeom>
          <a:noFill/>
        </p:spPr>
        <p:txBody>
          <a:bodyPr wrap="square" rtlCol="0">
            <a:spAutoFit/>
          </a:bodyPr>
          <a:lstStyle/>
          <a:p>
            <a:pPr marL="342900" indent="-342900">
              <a:lnSpc>
                <a:spcPct val="180000"/>
              </a:lnSpc>
              <a:buFont typeface="+mj-lt"/>
              <a:buAutoNum type="arabicPeriod"/>
            </a:pPr>
            <a:r>
              <a:rPr lang="zh-CN" altLang="en-US" sz="1600">
                <a:solidFill>
                  <a:schemeClr val="tx1">
                    <a:lumMod val="75000"/>
                    <a:lumOff val="25000"/>
                  </a:schemeClr>
                </a:solidFill>
                <a:latin typeface="黑体" panose="02010609060101010101" charset="-122"/>
                <a:ea typeface="黑体" panose="02010609060101010101" charset="-122"/>
              </a:rPr>
              <a:t>请在此输入文字请在此输入文字请在此输入文字</a:t>
            </a: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solidFill>
                <a:schemeClr val="tx1">
                  <a:lumMod val="75000"/>
                  <a:lumOff val="25000"/>
                </a:schemeClr>
              </a:solidFill>
            </a:endParaRP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solidFill>
                <a:schemeClr val="tx1">
                  <a:lumMod val="75000"/>
                  <a:lumOff val="25000"/>
                </a:schemeClr>
              </a:solidFill>
            </a:endParaRP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solidFill>
                <a:schemeClr val="tx1">
                  <a:lumMod val="75000"/>
                  <a:lumOff val="25000"/>
                </a:schemeClr>
              </a:solidFill>
            </a:endParaRP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solidFill>
                <a:schemeClr val="tx1">
                  <a:lumMod val="75000"/>
                  <a:lumOff val="25000"/>
                </a:schemeClr>
              </a:solidFill>
            </a:endParaRP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solidFill>
                <a:schemeClr val="tx1">
                  <a:lumMod val="75000"/>
                  <a:lumOff val="25000"/>
                </a:schemeClr>
              </a:solidFill>
            </a:endParaRPr>
          </a:p>
          <a:p>
            <a:pPr marL="342900" indent="-342900">
              <a:lnSpc>
                <a:spcPct val="180000"/>
              </a:lnSpc>
              <a:buFont typeface="+mj-lt"/>
              <a:buAutoNum type="arabicPeriod"/>
            </a:pPr>
            <a:r>
              <a:rPr lang="zh-CN" altLang="en-US" sz="1600" dirty="0">
                <a:solidFill>
                  <a:schemeClr val="tx1">
                    <a:lumMod val="75000"/>
                    <a:lumOff val="25000"/>
                  </a:schemeClr>
                </a:solidFill>
                <a:sym typeface="+mn-ea"/>
              </a:rPr>
              <a:t>请在此输入文字请在此输入文字请在此输入文字</a:t>
            </a:r>
            <a:endParaRPr lang="en-US" altLang="zh-CN" sz="1600" dirty="0"/>
          </a:p>
          <a:p>
            <a:pPr marL="342900" indent="-342900">
              <a:lnSpc>
                <a:spcPct val="160000"/>
              </a:lnSpc>
              <a:buFont typeface="+mj-lt"/>
              <a:buAutoNum type="arabicPeriod"/>
            </a:pPr>
            <a:endParaRPr lang="zh-CN" altLang="en-US" sz="1600">
              <a:solidFill>
                <a:schemeClr val="accent6">
                  <a:lumMod val="50000"/>
                </a:schemeClr>
              </a:solidFill>
              <a:latin typeface="黑体" panose="02010609060101010101" charset="-122"/>
              <a:ea typeface="黑体" panose="02010609060101010101" charset="-122"/>
            </a:endParaRPr>
          </a:p>
        </p:txBody>
      </p:sp>
      <p:sp>
        <p:nvSpPr>
          <p:cNvPr id="6" name="矩形 5"/>
          <p:cNvSpPr/>
          <p:nvPr/>
        </p:nvSpPr>
        <p:spPr>
          <a:xfrm>
            <a:off x="982345" y="1557020"/>
            <a:ext cx="3456305" cy="4408805"/>
          </a:xfrm>
          <a:prstGeom prst="rect">
            <a:avLst/>
          </a:prstGeom>
          <a:noFill/>
          <a:ln w="104775">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26654" y="1700808"/>
            <a:ext cx="3168352" cy="1872208"/>
          </a:xfrm>
          <a:prstGeom prst="rect">
            <a:avLst/>
          </a:prstGeom>
          <a:blipFill rotWithShape="1">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323392" y="4138419"/>
            <a:ext cx="773131" cy="773131"/>
            <a:chOff x="5988852" y="2398129"/>
            <a:chExt cx="1224000" cy="1224000"/>
          </a:xfrm>
        </p:grpSpPr>
        <p:sp>
          <p:nvSpPr>
            <p:cNvPr id="12" name="椭圆 11"/>
            <p:cNvSpPr/>
            <p:nvPr/>
          </p:nvSpPr>
          <p:spPr>
            <a:xfrm>
              <a:off x="5988852" y="2398129"/>
              <a:ext cx="1224000" cy="1224000"/>
            </a:xfrm>
            <a:prstGeom prst="ellipse">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80"/>
            <p:cNvSpPr>
              <a:spLocks noEditPoints="1"/>
            </p:cNvSpPr>
            <p:nvPr/>
          </p:nvSpPr>
          <p:spPr bwMode="auto">
            <a:xfrm>
              <a:off x="6439720" y="2847410"/>
              <a:ext cx="322263" cy="323850"/>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38" name="等腰三角形 37"/>
          <p:cNvSpPr/>
          <p:nvPr/>
        </p:nvSpPr>
        <p:spPr>
          <a:xfrm rot="5400000">
            <a:off x="5289550" y="3001645"/>
            <a:ext cx="151130" cy="96520"/>
          </a:xfrm>
          <a:prstGeom prst="triangle">
            <a:avLst/>
          </a:prstGeom>
          <a:solidFill>
            <a:srgbClr val="C74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776595" y="2077085"/>
            <a:ext cx="4514850" cy="647700"/>
            <a:chOff x="9097" y="3271"/>
            <a:chExt cx="7110" cy="1020"/>
          </a:xfrm>
        </p:grpSpPr>
        <p:grpSp>
          <p:nvGrpSpPr>
            <p:cNvPr id="24" name="组合 23"/>
            <p:cNvGrpSpPr/>
            <p:nvPr/>
          </p:nvGrpSpPr>
          <p:grpSpPr>
            <a:xfrm>
              <a:off x="9097" y="3271"/>
              <a:ext cx="7110" cy="1020"/>
              <a:chOff x="7658" y="3103"/>
              <a:chExt cx="7110" cy="1020"/>
            </a:xfrm>
          </p:grpSpPr>
          <p:grpSp>
            <p:nvGrpSpPr>
              <p:cNvPr id="30" name="组合 29"/>
              <p:cNvGrpSpPr/>
              <p:nvPr/>
            </p:nvGrpSpPr>
            <p:grpSpPr>
              <a:xfrm>
                <a:off x="9196" y="3103"/>
                <a:ext cx="1020" cy="1020"/>
                <a:chOff x="6217920" y="4444440"/>
                <a:chExt cx="648000" cy="648000"/>
              </a:xfrm>
            </p:grpSpPr>
            <p:sp>
              <p:nvSpPr>
                <p:cNvPr id="5" name="椭圆 4"/>
                <p:cNvSpPr/>
                <p:nvPr/>
              </p:nvSpPr>
              <p:spPr>
                <a:xfrm>
                  <a:off x="6217920" y="4444440"/>
                  <a:ext cx="648000" cy="64800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Freeform 72"/>
                <p:cNvSpPr>
                  <a:spLocks noEditPoints="1"/>
                </p:cNvSpPr>
                <p:nvPr/>
              </p:nvSpPr>
              <p:spPr bwMode="auto">
                <a:xfrm>
                  <a:off x="6379995" y="4606515"/>
                  <a:ext cx="323850" cy="323850"/>
                </a:xfrm>
                <a:custGeom>
                  <a:avLst/>
                  <a:gdLst>
                    <a:gd name="T0" fmla="*/ 934 w 1018"/>
                    <a:gd name="T1" fmla="*/ 31 h 1017"/>
                    <a:gd name="T2" fmla="*/ 868 w 1018"/>
                    <a:gd name="T3" fmla="*/ 3 h 1017"/>
                    <a:gd name="T4" fmla="*/ 812 w 1018"/>
                    <a:gd name="T5" fmla="*/ 0 h 1017"/>
                    <a:gd name="T6" fmla="*/ 743 w 1018"/>
                    <a:gd name="T7" fmla="*/ 22 h 1017"/>
                    <a:gd name="T8" fmla="*/ 137 w 1018"/>
                    <a:gd name="T9" fmla="*/ 613 h 1017"/>
                    <a:gd name="T10" fmla="*/ 2 w 1018"/>
                    <a:gd name="T11" fmla="*/ 974 h 1017"/>
                    <a:gd name="T12" fmla="*/ 4 w 1018"/>
                    <a:gd name="T13" fmla="*/ 1000 h 1017"/>
                    <a:gd name="T14" fmla="*/ 19 w 1018"/>
                    <a:gd name="T15" fmla="*/ 1015 h 1017"/>
                    <a:gd name="T16" fmla="*/ 36 w 1018"/>
                    <a:gd name="T17" fmla="*/ 1017 h 1017"/>
                    <a:gd name="T18" fmla="*/ 365 w 1018"/>
                    <a:gd name="T19" fmla="*/ 915 h 1017"/>
                    <a:gd name="T20" fmla="*/ 975 w 1018"/>
                    <a:gd name="T21" fmla="*/ 305 h 1017"/>
                    <a:gd name="T22" fmla="*/ 1009 w 1018"/>
                    <a:gd name="T23" fmla="*/ 242 h 1017"/>
                    <a:gd name="T24" fmla="*/ 1018 w 1018"/>
                    <a:gd name="T25" fmla="*/ 187 h 1017"/>
                    <a:gd name="T26" fmla="*/ 1004 w 1018"/>
                    <a:gd name="T27" fmla="*/ 115 h 1017"/>
                    <a:gd name="T28" fmla="*/ 963 w 1018"/>
                    <a:gd name="T29" fmla="*/ 55 h 1017"/>
                    <a:gd name="T30" fmla="*/ 203 w 1018"/>
                    <a:gd name="T31" fmla="*/ 900 h 1017"/>
                    <a:gd name="T32" fmla="*/ 170 w 1018"/>
                    <a:gd name="T33" fmla="*/ 847 h 1017"/>
                    <a:gd name="T34" fmla="*/ 139 w 1018"/>
                    <a:gd name="T35" fmla="*/ 823 h 1017"/>
                    <a:gd name="T36" fmla="*/ 254 w 1018"/>
                    <a:gd name="T37" fmla="*/ 731 h 1017"/>
                    <a:gd name="T38" fmla="*/ 261 w 1018"/>
                    <a:gd name="T39" fmla="*/ 749 h 1017"/>
                    <a:gd name="T40" fmla="*/ 280 w 1018"/>
                    <a:gd name="T41" fmla="*/ 762 h 1017"/>
                    <a:gd name="T42" fmla="*/ 789 w 1018"/>
                    <a:gd name="T43" fmla="*/ 403 h 1017"/>
                    <a:gd name="T44" fmla="*/ 414 w 1018"/>
                    <a:gd name="T45" fmla="*/ 731 h 1017"/>
                    <a:gd name="T46" fmla="*/ 406 w 1018"/>
                    <a:gd name="T47" fmla="*/ 712 h 1017"/>
                    <a:gd name="T48" fmla="*/ 382 w 1018"/>
                    <a:gd name="T49" fmla="*/ 700 h 1017"/>
                    <a:gd name="T50" fmla="*/ 317 w 1018"/>
                    <a:gd name="T51" fmla="*/ 629 h 1017"/>
                    <a:gd name="T52" fmla="*/ 305 w 1018"/>
                    <a:gd name="T53" fmla="*/ 610 h 1017"/>
                    <a:gd name="T54" fmla="*/ 236 w 1018"/>
                    <a:gd name="T55" fmla="*/ 604 h 1017"/>
                    <a:gd name="T56" fmla="*/ 624 w 1018"/>
                    <a:gd name="T57" fmla="*/ 220 h 1017"/>
                    <a:gd name="T58" fmla="*/ 666 w 1018"/>
                    <a:gd name="T59" fmla="*/ 198 h 1017"/>
                    <a:gd name="T60" fmla="*/ 703 w 1018"/>
                    <a:gd name="T61" fmla="*/ 192 h 1017"/>
                    <a:gd name="T62" fmla="*/ 750 w 1018"/>
                    <a:gd name="T63" fmla="*/ 202 h 1017"/>
                    <a:gd name="T64" fmla="*/ 789 w 1018"/>
                    <a:gd name="T65" fmla="*/ 229 h 1017"/>
                    <a:gd name="T66" fmla="*/ 811 w 1018"/>
                    <a:gd name="T67" fmla="*/ 258 h 1017"/>
                    <a:gd name="T68" fmla="*/ 825 w 1018"/>
                    <a:gd name="T69" fmla="*/ 304 h 1017"/>
                    <a:gd name="T70" fmla="*/ 823 w 1018"/>
                    <a:gd name="T71" fmla="*/ 340 h 1017"/>
                    <a:gd name="T72" fmla="*/ 804 w 1018"/>
                    <a:gd name="T73" fmla="*/ 384 h 1017"/>
                    <a:gd name="T74" fmla="*/ 918 w 1018"/>
                    <a:gd name="T75" fmla="*/ 274 h 1017"/>
                    <a:gd name="T76" fmla="*/ 884 w 1018"/>
                    <a:gd name="T77" fmla="*/ 271 h 1017"/>
                    <a:gd name="T78" fmla="*/ 856 w 1018"/>
                    <a:gd name="T79" fmla="*/ 209 h 1017"/>
                    <a:gd name="T80" fmla="*/ 822 w 1018"/>
                    <a:gd name="T81" fmla="*/ 172 h 1017"/>
                    <a:gd name="T82" fmla="*/ 764 w 1018"/>
                    <a:gd name="T83" fmla="*/ 139 h 1017"/>
                    <a:gd name="T84" fmla="*/ 743 w 1018"/>
                    <a:gd name="T85" fmla="*/ 100 h 1017"/>
                    <a:gd name="T86" fmla="*/ 763 w 1018"/>
                    <a:gd name="T87" fmla="*/ 84 h 1017"/>
                    <a:gd name="T88" fmla="*/ 807 w 1018"/>
                    <a:gd name="T89" fmla="*/ 66 h 1017"/>
                    <a:gd name="T90" fmla="*/ 843 w 1018"/>
                    <a:gd name="T91" fmla="*/ 64 h 1017"/>
                    <a:gd name="T92" fmla="*/ 889 w 1018"/>
                    <a:gd name="T93" fmla="*/ 78 h 1017"/>
                    <a:gd name="T94" fmla="*/ 918 w 1018"/>
                    <a:gd name="T95" fmla="*/ 100 h 1017"/>
                    <a:gd name="T96" fmla="*/ 945 w 1018"/>
                    <a:gd name="T97" fmla="*/ 140 h 1017"/>
                    <a:gd name="T98" fmla="*/ 955 w 1018"/>
                    <a:gd name="T99" fmla="*/ 187 h 1017"/>
                    <a:gd name="T100" fmla="*/ 949 w 1018"/>
                    <a:gd name="T101" fmla="*/ 222 h 1017"/>
                    <a:gd name="T102" fmla="*/ 927 w 1018"/>
                    <a:gd name="T103" fmla="*/ 265 h 1017"/>
                    <a:gd name="T104" fmla="*/ 391 w 1018"/>
                    <a:gd name="T105" fmla="*/ 582 h 1017"/>
                    <a:gd name="T106" fmla="*/ 383 w 1018"/>
                    <a:gd name="T107" fmla="*/ 598 h 1017"/>
                    <a:gd name="T108" fmla="*/ 387 w 1018"/>
                    <a:gd name="T109" fmla="*/ 621 h 1017"/>
                    <a:gd name="T110" fmla="*/ 402 w 1018"/>
                    <a:gd name="T111" fmla="*/ 633 h 1017"/>
                    <a:gd name="T112" fmla="*/ 419 w 1018"/>
                    <a:gd name="T113" fmla="*/ 635 h 1017"/>
                    <a:gd name="T114" fmla="*/ 754 w 1018"/>
                    <a:gd name="T115" fmla="*/ 308 h 1017"/>
                    <a:gd name="T116" fmla="*/ 763 w 1018"/>
                    <a:gd name="T117" fmla="*/ 292 h 1017"/>
                    <a:gd name="T118" fmla="*/ 758 w 1018"/>
                    <a:gd name="T119" fmla="*/ 269 h 1017"/>
                    <a:gd name="T120" fmla="*/ 743 w 1018"/>
                    <a:gd name="T121" fmla="*/ 257 h 1017"/>
                    <a:gd name="T122" fmla="*/ 720 w 1018"/>
                    <a:gd name="T123" fmla="*/ 25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1017">
                      <a:moveTo>
                        <a:pt x="963" y="55"/>
                      </a:moveTo>
                      <a:lnTo>
                        <a:pt x="963" y="55"/>
                      </a:lnTo>
                      <a:lnTo>
                        <a:pt x="949" y="42"/>
                      </a:lnTo>
                      <a:lnTo>
                        <a:pt x="934" y="31"/>
                      </a:lnTo>
                      <a:lnTo>
                        <a:pt x="919" y="22"/>
                      </a:lnTo>
                      <a:lnTo>
                        <a:pt x="902" y="14"/>
                      </a:lnTo>
                      <a:lnTo>
                        <a:pt x="885" y="8"/>
                      </a:lnTo>
                      <a:lnTo>
                        <a:pt x="868" y="3"/>
                      </a:lnTo>
                      <a:lnTo>
                        <a:pt x="850" y="0"/>
                      </a:lnTo>
                      <a:lnTo>
                        <a:pt x="831" y="0"/>
                      </a:lnTo>
                      <a:lnTo>
                        <a:pt x="831" y="0"/>
                      </a:lnTo>
                      <a:lnTo>
                        <a:pt x="812" y="0"/>
                      </a:lnTo>
                      <a:lnTo>
                        <a:pt x="794" y="3"/>
                      </a:lnTo>
                      <a:lnTo>
                        <a:pt x="777" y="8"/>
                      </a:lnTo>
                      <a:lnTo>
                        <a:pt x="759" y="14"/>
                      </a:lnTo>
                      <a:lnTo>
                        <a:pt x="743" y="22"/>
                      </a:lnTo>
                      <a:lnTo>
                        <a:pt x="727" y="31"/>
                      </a:lnTo>
                      <a:lnTo>
                        <a:pt x="712" y="42"/>
                      </a:lnTo>
                      <a:lnTo>
                        <a:pt x="699" y="55"/>
                      </a:lnTo>
                      <a:lnTo>
                        <a:pt x="137" y="613"/>
                      </a:lnTo>
                      <a:lnTo>
                        <a:pt x="137" y="613"/>
                      </a:lnTo>
                      <a:lnTo>
                        <a:pt x="133" y="618"/>
                      </a:lnTo>
                      <a:lnTo>
                        <a:pt x="130" y="625"/>
                      </a:lnTo>
                      <a:lnTo>
                        <a:pt x="2" y="974"/>
                      </a:lnTo>
                      <a:lnTo>
                        <a:pt x="2" y="974"/>
                      </a:lnTo>
                      <a:lnTo>
                        <a:pt x="0" y="983"/>
                      </a:lnTo>
                      <a:lnTo>
                        <a:pt x="1" y="993"/>
                      </a:lnTo>
                      <a:lnTo>
                        <a:pt x="4" y="1000"/>
                      </a:lnTo>
                      <a:lnTo>
                        <a:pt x="9" y="1008"/>
                      </a:lnTo>
                      <a:lnTo>
                        <a:pt x="9" y="1008"/>
                      </a:lnTo>
                      <a:lnTo>
                        <a:pt x="14" y="1012"/>
                      </a:lnTo>
                      <a:lnTo>
                        <a:pt x="19" y="1015"/>
                      </a:lnTo>
                      <a:lnTo>
                        <a:pt x="26" y="1017"/>
                      </a:lnTo>
                      <a:lnTo>
                        <a:pt x="32" y="1017"/>
                      </a:lnTo>
                      <a:lnTo>
                        <a:pt x="32" y="1017"/>
                      </a:lnTo>
                      <a:lnTo>
                        <a:pt x="36" y="1017"/>
                      </a:lnTo>
                      <a:lnTo>
                        <a:pt x="42" y="1016"/>
                      </a:lnTo>
                      <a:lnTo>
                        <a:pt x="358" y="919"/>
                      </a:lnTo>
                      <a:lnTo>
                        <a:pt x="358" y="919"/>
                      </a:lnTo>
                      <a:lnTo>
                        <a:pt x="365" y="915"/>
                      </a:lnTo>
                      <a:lnTo>
                        <a:pt x="371" y="911"/>
                      </a:lnTo>
                      <a:lnTo>
                        <a:pt x="963" y="319"/>
                      </a:lnTo>
                      <a:lnTo>
                        <a:pt x="963" y="319"/>
                      </a:lnTo>
                      <a:lnTo>
                        <a:pt x="975" y="305"/>
                      </a:lnTo>
                      <a:lnTo>
                        <a:pt x="987" y="290"/>
                      </a:lnTo>
                      <a:lnTo>
                        <a:pt x="995" y="275"/>
                      </a:lnTo>
                      <a:lnTo>
                        <a:pt x="1004" y="259"/>
                      </a:lnTo>
                      <a:lnTo>
                        <a:pt x="1009" y="242"/>
                      </a:lnTo>
                      <a:lnTo>
                        <a:pt x="1015" y="223"/>
                      </a:lnTo>
                      <a:lnTo>
                        <a:pt x="1017" y="205"/>
                      </a:lnTo>
                      <a:lnTo>
                        <a:pt x="1018" y="187"/>
                      </a:lnTo>
                      <a:lnTo>
                        <a:pt x="1018" y="187"/>
                      </a:lnTo>
                      <a:lnTo>
                        <a:pt x="1017" y="169"/>
                      </a:lnTo>
                      <a:lnTo>
                        <a:pt x="1015" y="150"/>
                      </a:lnTo>
                      <a:lnTo>
                        <a:pt x="1009" y="132"/>
                      </a:lnTo>
                      <a:lnTo>
                        <a:pt x="1004" y="115"/>
                      </a:lnTo>
                      <a:lnTo>
                        <a:pt x="995" y="99"/>
                      </a:lnTo>
                      <a:lnTo>
                        <a:pt x="987" y="83"/>
                      </a:lnTo>
                      <a:lnTo>
                        <a:pt x="975" y="68"/>
                      </a:lnTo>
                      <a:lnTo>
                        <a:pt x="963" y="55"/>
                      </a:lnTo>
                      <a:lnTo>
                        <a:pt x="963" y="55"/>
                      </a:lnTo>
                      <a:close/>
                      <a:moveTo>
                        <a:pt x="322" y="864"/>
                      </a:moveTo>
                      <a:lnTo>
                        <a:pt x="203" y="900"/>
                      </a:lnTo>
                      <a:lnTo>
                        <a:pt x="203" y="900"/>
                      </a:lnTo>
                      <a:lnTo>
                        <a:pt x="197" y="885"/>
                      </a:lnTo>
                      <a:lnTo>
                        <a:pt x="190" y="871"/>
                      </a:lnTo>
                      <a:lnTo>
                        <a:pt x="181" y="859"/>
                      </a:lnTo>
                      <a:lnTo>
                        <a:pt x="170" y="847"/>
                      </a:lnTo>
                      <a:lnTo>
                        <a:pt x="170" y="847"/>
                      </a:lnTo>
                      <a:lnTo>
                        <a:pt x="161" y="838"/>
                      </a:lnTo>
                      <a:lnTo>
                        <a:pt x="150" y="831"/>
                      </a:lnTo>
                      <a:lnTo>
                        <a:pt x="139" y="823"/>
                      </a:lnTo>
                      <a:lnTo>
                        <a:pt x="127" y="817"/>
                      </a:lnTo>
                      <a:lnTo>
                        <a:pt x="181" y="668"/>
                      </a:lnTo>
                      <a:lnTo>
                        <a:pt x="254" y="668"/>
                      </a:lnTo>
                      <a:lnTo>
                        <a:pt x="254" y="731"/>
                      </a:lnTo>
                      <a:lnTo>
                        <a:pt x="254" y="731"/>
                      </a:lnTo>
                      <a:lnTo>
                        <a:pt x="255" y="737"/>
                      </a:lnTo>
                      <a:lnTo>
                        <a:pt x="257" y="744"/>
                      </a:lnTo>
                      <a:lnTo>
                        <a:pt x="261" y="749"/>
                      </a:lnTo>
                      <a:lnTo>
                        <a:pt x="264" y="753"/>
                      </a:lnTo>
                      <a:lnTo>
                        <a:pt x="269" y="758"/>
                      </a:lnTo>
                      <a:lnTo>
                        <a:pt x="274" y="761"/>
                      </a:lnTo>
                      <a:lnTo>
                        <a:pt x="280" y="762"/>
                      </a:lnTo>
                      <a:lnTo>
                        <a:pt x="286" y="763"/>
                      </a:lnTo>
                      <a:lnTo>
                        <a:pt x="342" y="763"/>
                      </a:lnTo>
                      <a:lnTo>
                        <a:pt x="322" y="864"/>
                      </a:lnTo>
                      <a:close/>
                      <a:moveTo>
                        <a:pt x="789" y="403"/>
                      </a:moveTo>
                      <a:lnTo>
                        <a:pt x="402" y="790"/>
                      </a:lnTo>
                      <a:lnTo>
                        <a:pt x="413" y="738"/>
                      </a:lnTo>
                      <a:lnTo>
                        <a:pt x="413" y="738"/>
                      </a:lnTo>
                      <a:lnTo>
                        <a:pt x="414" y="731"/>
                      </a:lnTo>
                      <a:lnTo>
                        <a:pt x="413" y="723"/>
                      </a:lnTo>
                      <a:lnTo>
                        <a:pt x="411" y="717"/>
                      </a:lnTo>
                      <a:lnTo>
                        <a:pt x="406" y="712"/>
                      </a:lnTo>
                      <a:lnTo>
                        <a:pt x="406" y="712"/>
                      </a:lnTo>
                      <a:lnTo>
                        <a:pt x="401" y="706"/>
                      </a:lnTo>
                      <a:lnTo>
                        <a:pt x="396" y="703"/>
                      </a:lnTo>
                      <a:lnTo>
                        <a:pt x="389" y="700"/>
                      </a:lnTo>
                      <a:lnTo>
                        <a:pt x="382" y="700"/>
                      </a:lnTo>
                      <a:lnTo>
                        <a:pt x="318" y="700"/>
                      </a:lnTo>
                      <a:lnTo>
                        <a:pt x="318" y="635"/>
                      </a:lnTo>
                      <a:lnTo>
                        <a:pt x="318" y="635"/>
                      </a:lnTo>
                      <a:lnTo>
                        <a:pt x="317" y="629"/>
                      </a:lnTo>
                      <a:lnTo>
                        <a:pt x="315" y="624"/>
                      </a:lnTo>
                      <a:lnTo>
                        <a:pt x="313" y="618"/>
                      </a:lnTo>
                      <a:lnTo>
                        <a:pt x="309" y="614"/>
                      </a:lnTo>
                      <a:lnTo>
                        <a:pt x="305" y="610"/>
                      </a:lnTo>
                      <a:lnTo>
                        <a:pt x="299" y="606"/>
                      </a:lnTo>
                      <a:lnTo>
                        <a:pt x="293" y="604"/>
                      </a:lnTo>
                      <a:lnTo>
                        <a:pt x="286" y="604"/>
                      </a:lnTo>
                      <a:lnTo>
                        <a:pt x="236" y="604"/>
                      </a:lnTo>
                      <a:lnTo>
                        <a:pt x="615" y="228"/>
                      </a:lnTo>
                      <a:lnTo>
                        <a:pt x="615" y="229"/>
                      </a:lnTo>
                      <a:lnTo>
                        <a:pt x="615" y="229"/>
                      </a:lnTo>
                      <a:lnTo>
                        <a:pt x="624" y="220"/>
                      </a:lnTo>
                      <a:lnTo>
                        <a:pt x="634" y="213"/>
                      </a:lnTo>
                      <a:lnTo>
                        <a:pt x="644" y="206"/>
                      </a:lnTo>
                      <a:lnTo>
                        <a:pt x="655" y="202"/>
                      </a:lnTo>
                      <a:lnTo>
                        <a:pt x="666" y="198"/>
                      </a:lnTo>
                      <a:lnTo>
                        <a:pt x="678" y="194"/>
                      </a:lnTo>
                      <a:lnTo>
                        <a:pt x="690" y="193"/>
                      </a:lnTo>
                      <a:lnTo>
                        <a:pt x="703" y="192"/>
                      </a:lnTo>
                      <a:lnTo>
                        <a:pt x="703" y="192"/>
                      </a:lnTo>
                      <a:lnTo>
                        <a:pt x="714" y="193"/>
                      </a:lnTo>
                      <a:lnTo>
                        <a:pt x="726" y="194"/>
                      </a:lnTo>
                      <a:lnTo>
                        <a:pt x="738" y="198"/>
                      </a:lnTo>
                      <a:lnTo>
                        <a:pt x="750" y="202"/>
                      </a:lnTo>
                      <a:lnTo>
                        <a:pt x="761" y="206"/>
                      </a:lnTo>
                      <a:lnTo>
                        <a:pt x="770" y="213"/>
                      </a:lnTo>
                      <a:lnTo>
                        <a:pt x="780" y="220"/>
                      </a:lnTo>
                      <a:lnTo>
                        <a:pt x="789" y="229"/>
                      </a:lnTo>
                      <a:lnTo>
                        <a:pt x="789" y="229"/>
                      </a:lnTo>
                      <a:lnTo>
                        <a:pt x="798" y="237"/>
                      </a:lnTo>
                      <a:lnTo>
                        <a:pt x="804" y="247"/>
                      </a:lnTo>
                      <a:lnTo>
                        <a:pt x="811" y="258"/>
                      </a:lnTo>
                      <a:lnTo>
                        <a:pt x="816" y="269"/>
                      </a:lnTo>
                      <a:lnTo>
                        <a:pt x="821" y="279"/>
                      </a:lnTo>
                      <a:lnTo>
                        <a:pt x="823" y="291"/>
                      </a:lnTo>
                      <a:lnTo>
                        <a:pt x="825" y="304"/>
                      </a:lnTo>
                      <a:lnTo>
                        <a:pt x="826" y="316"/>
                      </a:lnTo>
                      <a:lnTo>
                        <a:pt x="826" y="316"/>
                      </a:lnTo>
                      <a:lnTo>
                        <a:pt x="825" y="328"/>
                      </a:lnTo>
                      <a:lnTo>
                        <a:pt x="823" y="340"/>
                      </a:lnTo>
                      <a:lnTo>
                        <a:pt x="821" y="351"/>
                      </a:lnTo>
                      <a:lnTo>
                        <a:pt x="816" y="363"/>
                      </a:lnTo>
                      <a:lnTo>
                        <a:pt x="811" y="374"/>
                      </a:lnTo>
                      <a:lnTo>
                        <a:pt x="804" y="384"/>
                      </a:lnTo>
                      <a:lnTo>
                        <a:pt x="798" y="394"/>
                      </a:lnTo>
                      <a:lnTo>
                        <a:pt x="789" y="403"/>
                      </a:lnTo>
                      <a:lnTo>
                        <a:pt x="789" y="403"/>
                      </a:lnTo>
                      <a:close/>
                      <a:moveTo>
                        <a:pt x="918" y="274"/>
                      </a:moveTo>
                      <a:lnTo>
                        <a:pt x="888" y="304"/>
                      </a:lnTo>
                      <a:lnTo>
                        <a:pt x="888" y="304"/>
                      </a:lnTo>
                      <a:lnTo>
                        <a:pt x="887" y="287"/>
                      </a:lnTo>
                      <a:lnTo>
                        <a:pt x="884" y="271"/>
                      </a:lnTo>
                      <a:lnTo>
                        <a:pt x="879" y="255"/>
                      </a:lnTo>
                      <a:lnTo>
                        <a:pt x="872" y="238"/>
                      </a:lnTo>
                      <a:lnTo>
                        <a:pt x="865" y="223"/>
                      </a:lnTo>
                      <a:lnTo>
                        <a:pt x="856" y="209"/>
                      </a:lnTo>
                      <a:lnTo>
                        <a:pt x="846" y="196"/>
                      </a:lnTo>
                      <a:lnTo>
                        <a:pt x="835" y="184"/>
                      </a:lnTo>
                      <a:lnTo>
                        <a:pt x="835" y="184"/>
                      </a:lnTo>
                      <a:lnTo>
                        <a:pt x="822" y="172"/>
                      </a:lnTo>
                      <a:lnTo>
                        <a:pt x="808" y="161"/>
                      </a:lnTo>
                      <a:lnTo>
                        <a:pt x="794" y="153"/>
                      </a:lnTo>
                      <a:lnTo>
                        <a:pt x="779" y="145"/>
                      </a:lnTo>
                      <a:lnTo>
                        <a:pt x="764" y="139"/>
                      </a:lnTo>
                      <a:lnTo>
                        <a:pt x="748" y="134"/>
                      </a:lnTo>
                      <a:lnTo>
                        <a:pt x="730" y="131"/>
                      </a:lnTo>
                      <a:lnTo>
                        <a:pt x="714" y="129"/>
                      </a:lnTo>
                      <a:lnTo>
                        <a:pt x="743" y="100"/>
                      </a:lnTo>
                      <a:lnTo>
                        <a:pt x="743" y="100"/>
                      </a:lnTo>
                      <a:lnTo>
                        <a:pt x="743" y="100"/>
                      </a:lnTo>
                      <a:lnTo>
                        <a:pt x="753" y="91"/>
                      </a:lnTo>
                      <a:lnTo>
                        <a:pt x="763" y="84"/>
                      </a:lnTo>
                      <a:lnTo>
                        <a:pt x="773" y="78"/>
                      </a:lnTo>
                      <a:lnTo>
                        <a:pt x="784" y="73"/>
                      </a:lnTo>
                      <a:lnTo>
                        <a:pt x="795" y="69"/>
                      </a:lnTo>
                      <a:lnTo>
                        <a:pt x="807" y="66"/>
                      </a:lnTo>
                      <a:lnTo>
                        <a:pt x="818" y="64"/>
                      </a:lnTo>
                      <a:lnTo>
                        <a:pt x="831" y="64"/>
                      </a:lnTo>
                      <a:lnTo>
                        <a:pt x="831" y="64"/>
                      </a:lnTo>
                      <a:lnTo>
                        <a:pt x="843" y="64"/>
                      </a:lnTo>
                      <a:lnTo>
                        <a:pt x="855" y="66"/>
                      </a:lnTo>
                      <a:lnTo>
                        <a:pt x="867" y="69"/>
                      </a:lnTo>
                      <a:lnTo>
                        <a:pt x="879" y="73"/>
                      </a:lnTo>
                      <a:lnTo>
                        <a:pt x="889" y="78"/>
                      </a:lnTo>
                      <a:lnTo>
                        <a:pt x="899" y="84"/>
                      </a:lnTo>
                      <a:lnTo>
                        <a:pt x="909" y="91"/>
                      </a:lnTo>
                      <a:lnTo>
                        <a:pt x="918" y="100"/>
                      </a:lnTo>
                      <a:lnTo>
                        <a:pt x="918" y="100"/>
                      </a:lnTo>
                      <a:lnTo>
                        <a:pt x="927" y="109"/>
                      </a:lnTo>
                      <a:lnTo>
                        <a:pt x="933" y="118"/>
                      </a:lnTo>
                      <a:lnTo>
                        <a:pt x="940" y="129"/>
                      </a:lnTo>
                      <a:lnTo>
                        <a:pt x="945" y="140"/>
                      </a:lnTo>
                      <a:lnTo>
                        <a:pt x="949" y="150"/>
                      </a:lnTo>
                      <a:lnTo>
                        <a:pt x="951" y="162"/>
                      </a:lnTo>
                      <a:lnTo>
                        <a:pt x="954" y="174"/>
                      </a:lnTo>
                      <a:lnTo>
                        <a:pt x="955" y="187"/>
                      </a:lnTo>
                      <a:lnTo>
                        <a:pt x="955" y="187"/>
                      </a:lnTo>
                      <a:lnTo>
                        <a:pt x="954" y="199"/>
                      </a:lnTo>
                      <a:lnTo>
                        <a:pt x="951" y="211"/>
                      </a:lnTo>
                      <a:lnTo>
                        <a:pt x="949" y="222"/>
                      </a:lnTo>
                      <a:lnTo>
                        <a:pt x="945" y="234"/>
                      </a:lnTo>
                      <a:lnTo>
                        <a:pt x="940" y="245"/>
                      </a:lnTo>
                      <a:lnTo>
                        <a:pt x="933" y="256"/>
                      </a:lnTo>
                      <a:lnTo>
                        <a:pt x="927" y="265"/>
                      </a:lnTo>
                      <a:lnTo>
                        <a:pt x="918" y="274"/>
                      </a:lnTo>
                      <a:lnTo>
                        <a:pt x="918" y="274"/>
                      </a:lnTo>
                      <a:close/>
                      <a:moveTo>
                        <a:pt x="709" y="263"/>
                      </a:moveTo>
                      <a:lnTo>
                        <a:pt x="391" y="582"/>
                      </a:lnTo>
                      <a:lnTo>
                        <a:pt x="391" y="582"/>
                      </a:lnTo>
                      <a:lnTo>
                        <a:pt x="387" y="587"/>
                      </a:lnTo>
                      <a:lnTo>
                        <a:pt x="384" y="593"/>
                      </a:lnTo>
                      <a:lnTo>
                        <a:pt x="383" y="598"/>
                      </a:lnTo>
                      <a:lnTo>
                        <a:pt x="382" y="604"/>
                      </a:lnTo>
                      <a:lnTo>
                        <a:pt x="383" y="610"/>
                      </a:lnTo>
                      <a:lnTo>
                        <a:pt x="384" y="616"/>
                      </a:lnTo>
                      <a:lnTo>
                        <a:pt x="387" y="621"/>
                      </a:lnTo>
                      <a:lnTo>
                        <a:pt x="391" y="627"/>
                      </a:lnTo>
                      <a:lnTo>
                        <a:pt x="391" y="627"/>
                      </a:lnTo>
                      <a:lnTo>
                        <a:pt x="396" y="631"/>
                      </a:lnTo>
                      <a:lnTo>
                        <a:pt x="402" y="633"/>
                      </a:lnTo>
                      <a:lnTo>
                        <a:pt x="408" y="635"/>
                      </a:lnTo>
                      <a:lnTo>
                        <a:pt x="414" y="635"/>
                      </a:lnTo>
                      <a:lnTo>
                        <a:pt x="414" y="635"/>
                      </a:lnTo>
                      <a:lnTo>
                        <a:pt x="419" y="635"/>
                      </a:lnTo>
                      <a:lnTo>
                        <a:pt x="426" y="633"/>
                      </a:lnTo>
                      <a:lnTo>
                        <a:pt x="431" y="631"/>
                      </a:lnTo>
                      <a:lnTo>
                        <a:pt x="436" y="627"/>
                      </a:lnTo>
                      <a:lnTo>
                        <a:pt x="754" y="308"/>
                      </a:lnTo>
                      <a:lnTo>
                        <a:pt x="754" y="308"/>
                      </a:lnTo>
                      <a:lnTo>
                        <a:pt x="758" y="304"/>
                      </a:lnTo>
                      <a:lnTo>
                        <a:pt x="762" y="299"/>
                      </a:lnTo>
                      <a:lnTo>
                        <a:pt x="763" y="292"/>
                      </a:lnTo>
                      <a:lnTo>
                        <a:pt x="764" y="286"/>
                      </a:lnTo>
                      <a:lnTo>
                        <a:pt x="763" y="280"/>
                      </a:lnTo>
                      <a:lnTo>
                        <a:pt x="762" y="274"/>
                      </a:lnTo>
                      <a:lnTo>
                        <a:pt x="758" y="269"/>
                      </a:lnTo>
                      <a:lnTo>
                        <a:pt x="754" y="263"/>
                      </a:lnTo>
                      <a:lnTo>
                        <a:pt x="754" y="263"/>
                      </a:lnTo>
                      <a:lnTo>
                        <a:pt x="749" y="260"/>
                      </a:lnTo>
                      <a:lnTo>
                        <a:pt x="743" y="257"/>
                      </a:lnTo>
                      <a:lnTo>
                        <a:pt x="738" y="255"/>
                      </a:lnTo>
                      <a:lnTo>
                        <a:pt x="732" y="255"/>
                      </a:lnTo>
                      <a:lnTo>
                        <a:pt x="725" y="255"/>
                      </a:lnTo>
                      <a:lnTo>
                        <a:pt x="720" y="257"/>
                      </a:lnTo>
                      <a:lnTo>
                        <a:pt x="714" y="260"/>
                      </a:lnTo>
                      <a:lnTo>
                        <a:pt x="709" y="263"/>
                      </a:lnTo>
                      <a:lnTo>
                        <a:pt x="709" y="263"/>
                      </a:lnTo>
                      <a:close/>
                    </a:path>
                  </a:pathLst>
                </a:custGeom>
                <a:solidFill>
                  <a:srgbClr val="4D4D4D"/>
                </a:solidFill>
                <a:ln>
                  <a:noFill/>
                </a:ln>
              </p:spPr>
              <p:txBody>
                <a:bodyPr vert="horz" wrap="square" lIns="91440" tIns="45720" rIns="91440" bIns="45720" numCol="1" anchor="t" anchorCtr="0" compatLnSpc="1"/>
                <a:lstStyle/>
                <a:p>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7658" y="3103"/>
                <a:ext cx="1020" cy="1020"/>
                <a:chOff x="5241604" y="4444440"/>
                <a:chExt cx="648000" cy="648000"/>
              </a:xfrm>
            </p:grpSpPr>
            <p:sp>
              <p:nvSpPr>
                <p:cNvPr id="34" name="椭圆 33"/>
                <p:cNvSpPr/>
                <p:nvPr/>
              </p:nvSpPr>
              <p:spPr>
                <a:xfrm>
                  <a:off x="5241604" y="4444440"/>
                  <a:ext cx="648000" cy="64800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Freeform 107"/>
                <p:cNvSpPr>
                  <a:spLocks noEditPoints="1"/>
                </p:cNvSpPr>
                <p:nvPr/>
              </p:nvSpPr>
              <p:spPr bwMode="auto">
                <a:xfrm>
                  <a:off x="5403679" y="4606515"/>
                  <a:ext cx="323850" cy="323850"/>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rgbClr val="4D4D4D"/>
                </a:solidFill>
                <a:ln>
                  <a:noFill/>
                </a:ln>
              </p:spPr>
              <p:txBody>
                <a:bodyPr vert="horz" wrap="square" lIns="91440" tIns="45720" rIns="91440" bIns="45720" numCol="1" anchor="t" anchorCtr="0" compatLnSpc="1"/>
                <a:lstStyle/>
                <a:p>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10720" y="3103"/>
                <a:ext cx="1020" cy="102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12234" y="3103"/>
                <a:ext cx="1020" cy="102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13748" y="3103"/>
                <a:ext cx="1020" cy="1020"/>
              </a:xfrm>
              <a:prstGeom prst="ellipse">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微软雅黑" panose="020B0503020204020204" pitchFamily="34" charset="-122"/>
                  <a:ea typeface="微软雅黑" panose="020B0503020204020204" pitchFamily="34" charset="-122"/>
                </a:endParaRPr>
              </a:p>
            </p:txBody>
          </p:sp>
          <p:sp>
            <p:nvSpPr>
              <p:cNvPr id="309" name="信号"/>
              <p:cNvSpPr/>
              <p:nvPr/>
            </p:nvSpPr>
            <p:spPr>
              <a:xfrm flipH="1">
                <a:off x="10958" y="3377"/>
                <a:ext cx="544" cy="576"/>
              </a:xfrm>
              <a:custGeom>
                <a:avLst/>
                <a:gdLst/>
                <a:ahLst/>
                <a:cxnLst/>
                <a:rect l="l" t="t" r="r" b="b"/>
                <a:pathLst>
                  <a:path w="1259674" h="1629655">
                    <a:moveTo>
                      <a:pt x="653835" y="765559"/>
                    </a:moveTo>
                    <a:lnTo>
                      <a:pt x="605838" y="765559"/>
                    </a:lnTo>
                    <a:cubicBezTo>
                      <a:pt x="586150" y="765559"/>
                      <a:pt x="570190" y="781519"/>
                      <a:pt x="570190" y="801207"/>
                    </a:cubicBezTo>
                    <a:lnTo>
                      <a:pt x="570190" y="1594007"/>
                    </a:lnTo>
                    <a:cubicBezTo>
                      <a:pt x="570190" y="1613695"/>
                      <a:pt x="586150" y="1629655"/>
                      <a:pt x="605838" y="1629655"/>
                    </a:cubicBezTo>
                    <a:lnTo>
                      <a:pt x="653835" y="1629655"/>
                    </a:lnTo>
                    <a:cubicBezTo>
                      <a:pt x="673523" y="1629655"/>
                      <a:pt x="689483" y="1613695"/>
                      <a:pt x="689483" y="1594007"/>
                    </a:cubicBezTo>
                    <a:lnTo>
                      <a:pt x="689483" y="801207"/>
                    </a:lnTo>
                    <a:cubicBezTo>
                      <a:pt x="689483" y="781519"/>
                      <a:pt x="673523" y="765559"/>
                      <a:pt x="653835" y="765559"/>
                    </a:cubicBezTo>
                    <a:close/>
                    <a:moveTo>
                      <a:pt x="629837" y="293110"/>
                    </a:moveTo>
                    <a:cubicBezTo>
                      <a:pt x="540228" y="293110"/>
                      <a:pt x="467586" y="365752"/>
                      <a:pt x="467586" y="455361"/>
                    </a:cubicBezTo>
                    <a:cubicBezTo>
                      <a:pt x="467586" y="544970"/>
                      <a:pt x="540228" y="617612"/>
                      <a:pt x="629837" y="617612"/>
                    </a:cubicBezTo>
                    <a:cubicBezTo>
                      <a:pt x="719446" y="617612"/>
                      <a:pt x="792088" y="544970"/>
                      <a:pt x="792088" y="455361"/>
                    </a:cubicBezTo>
                    <a:cubicBezTo>
                      <a:pt x="792088" y="365752"/>
                      <a:pt x="719446" y="293110"/>
                      <a:pt x="629837" y="293110"/>
                    </a:cubicBezTo>
                    <a:close/>
                    <a:moveTo>
                      <a:pt x="373285" y="134938"/>
                    </a:moveTo>
                    <a:cubicBezTo>
                      <a:pt x="285152" y="213464"/>
                      <a:pt x="230474" y="328028"/>
                      <a:pt x="230474" y="455361"/>
                    </a:cubicBezTo>
                    <a:cubicBezTo>
                      <a:pt x="230474" y="582697"/>
                      <a:pt x="285152" y="697259"/>
                      <a:pt x="373285" y="775786"/>
                    </a:cubicBezTo>
                    <a:lnTo>
                      <a:pt x="467586" y="709160"/>
                    </a:lnTo>
                    <a:cubicBezTo>
                      <a:pt x="391047" y="651060"/>
                      <a:pt x="342389" y="558892"/>
                      <a:pt x="342389" y="455361"/>
                    </a:cubicBezTo>
                    <a:cubicBezTo>
                      <a:pt x="342389" y="351830"/>
                      <a:pt x="391047" y="259663"/>
                      <a:pt x="467586" y="201563"/>
                    </a:cubicBezTo>
                    <a:close/>
                    <a:moveTo>
                      <a:pt x="886389" y="134938"/>
                    </a:moveTo>
                    <a:lnTo>
                      <a:pt x="792088" y="201563"/>
                    </a:lnTo>
                    <a:cubicBezTo>
                      <a:pt x="868627" y="259663"/>
                      <a:pt x="917285" y="351830"/>
                      <a:pt x="917285" y="455361"/>
                    </a:cubicBezTo>
                    <a:cubicBezTo>
                      <a:pt x="917285" y="558892"/>
                      <a:pt x="868627" y="651060"/>
                      <a:pt x="792088" y="709160"/>
                    </a:cubicBezTo>
                    <a:lnTo>
                      <a:pt x="886389" y="775786"/>
                    </a:lnTo>
                    <a:cubicBezTo>
                      <a:pt x="974522" y="697259"/>
                      <a:pt x="1029200" y="582697"/>
                      <a:pt x="1029200" y="455361"/>
                    </a:cubicBezTo>
                    <a:cubicBezTo>
                      <a:pt x="1029200" y="328028"/>
                      <a:pt x="974522" y="213464"/>
                      <a:pt x="886389" y="134938"/>
                    </a:cubicBezTo>
                    <a:close/>
                    <a:moveTo>
                      <a:pt x="182295" y="0"/>
                    </a:moveTo>
                    <a:cubicBezTo>
                      <a:pt x="68824" y="118079"/>
                      <a:pt x="0" y="278683"/>
                      <a:pt x="0" y="455362"/>
                    </a:cubicBezTo>
                    <a:cubicBezTo>
                      <a:pt x="0" y="632040"/>
                      <a:pt x="68824" y="792644"/>
                      <a:pt x="182293" y="910723"/>
                    </a:cubicBezTo>
                    <a:lnTo>
                      <a:pt x="278466" y="842776"/>
                    </a:lnTo>
                    <a:cubicBezTo>
                      <a:pt x="179286" y="743646"/>
                      <a:pt x="117943" y="606668"/>
                      <a:pt x="117943" y="455362"/>
                    </a:cubicBezTo>
                    <a:cubicBezTo>
                      <a:pt x="117943" y="304057"/>
                      <a:pt x="179287" y="167078"/>
                      <a:pt x="278467" y="67947"/>
                    </a:cubicBezTo>
                    <a:close/>
                    <a:moveTo>
                      <a:pt x="1077379" y="0"/>
                    </a:moveTo>
                    <a:lnTo>
                      <a:pt x="981207" y="67947"/>
                    </a:lnTo>
                    <a:cubicBezTo>
                      <a:pt x="1080387" y="167078"/>
                      <a:pt x="1141731" y="304057"/>
                      <a:pt x="1141731" y="455362"/>
                    </a:cubicBezTo>
                    <a:cubicBezTo>
                      <a:pt x="1141731" y="606668"/>
                      <a:pt x="1080388" y="743646"/>
                      <a:pt x="981208" y="842776"/>
                    </a:cubicBezTo>
                    <a:lnTo>
                      <a:pt x="1077381" y="910723"/>
                    </a:lnTo>
                    <a:cubicBezTo>
                      <a:pt x="1190850" y="792644"/>
                      <a:pt x="1259674" y="632040"/>
                      <a:pt x="1259674" y="455362"/>
                    </a:cubicBezTo>
                    <a:cubicBezTo>
                      <a:pt x="1259674" y="278683"/>
                      <a:pt x="1190850" y="118079"/>
                      <a:pt x="1077379" y="0"/>
                    </a:cubicBezTo>
                    <a:close/>
                  </a:path>
                </a:pathLst>
              </a:cu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50" name="手提电脑"/>
              <p:cNvSpPr/>
              <p:nvPr/>
            </p:nvSpPr>
            <p:spPr bwMode="auto">
              <a:xfrm>
                <a:off x="12391" y="3357"/>
                <a:ext cx="706" cy="493"/>
              </a:xfrm>
              <a:custGeom>
                <a:avLst/>
                <a:gdLst>
                  <a:gd name="T0" fmla="*/ 1663569 w 3329"/>
                  <a:gd name="T1" fmla="*/ 978312 h 2275"/>
                  <a:gd name="T2" fmla="*/ 1663569 w 3329"/>
                  <a:gd name="T3" fmla="*/ 107679 h 2275"/>
                  <a:gd name="T4" fmla="*/ 1532690 w 3329"/>
                  <a:gd name="T5" fmla="*/ 3788 h 2275"/>
                  <a:gd name="T6" fmla="*/ 279064 w 3329"/>
                  <a:gd name="T7" fmla="*/ 1082 h 2275"/>
                  <a:gd name="T8" fmla="*/ 149267 w 3329"/>
                  <a:gd name="T9" fmla="*/ 112549 h 2275"/>
                  <a:gd name="T10" fmla="*/ 149267 w 3329"/>
                  <a:gd name="T11" fmla="*/ 978312 h 2275"/>
                  <a:gd name="T12" fmla="*/ 8112 w 3329"/>
                  <a:gd name="T13" fmla="*/ 978312 h 2275"/>
                  <a:gd name="T14" fmla="*/ 3245 w 3329"/>
                  <a:gd name="T15" fmla="*/ 1090862 h 2275"/>
                  <a:gd name="T16" fmla="*/ 106001 w 3329"/>
                  <a:gd name="T17" fmla="*/ 1231007 h 2275"/>
                  <a:gd name="T18" fmla="*/ 1697100 w 3329"/>
                  <a:gd name="T19" fmla="*/ 1231007 h 2275"/>
                  <a:gd name="T20" fmla="*/ 1800397 w 3329"/>
                  <a:gd name="T21" fmla="*/ 1090862 h 2275"/>
                  <a:gd name="T22" fmla="*/ 1800397 w 3329"/>
                  <a:gd name="T23" fmla="*/ 978312 h 2275"/>
                  <a:gd name="T24" fmla="*/ 1663569 w 3329"/>
                  <a:gd name="T25" fmla="*/ 978312 h 2275"/>
                  <a:gd name="T26" fmla="*/ 1129237 w 3329"/>
                  <a:gd name="T27" fmla="*/ 1147136 h 2275"/>
                  <a:gd name="T28" fmla="*/ 735518 w 3329"/>
                  <a:gd name="T29" fmla="*/ 1147136 h 2275"/>
                  <a:gd name="T30" fmla="*/ 678732 w 3329"/>
                  <a:gd name="T31" fmla="*/ 1114670 h 2275"/>
                  <a:gd name="T32" fmla="*/ 735518 w 3329"/>
                  <a:gd name="T33" fmla="*/ 1081663 h 2275"/>
                  <a:gd name="T34" fmla="*/ 1129237 w 3329"/>
                  <a:gd name="T35" fmla="*/ 1081663 h 2275"/>
                  <a:gd name="T36" fmla="*/ 1186023 w 3329"/>
                  <a:gd name="T37" fmla="*/ 1114670 h 2275"/>
                  <a:gd name="T38" fmla="*/ 1129237 w 3329"/>
                  <a:gd name="T39" fmla="*/ 1147136 h 2275"/>
                  <a:gd name="T40" fmla="*/ 1519169 w 3329"/>
                  <a:gd name="T41" fmla="*/ 939894 h 2275"/>
                  <a:gd name="T42" fmla="*/ 289340 w 3329"/>
                  <a:gd name="T43" fmla="*/ 939894 h 2275"/>
                  <a:gd name="T44" fmla="*/ 289340 w 3329"/>
                  <a:gd name="T45" fmla="*/ 112549 h 2275"/>
                  <a:gd name="T46" fmla="*/ 1519169 w 3329"/>
                  <a:gd name="T47" fmla="*/ 112549 h 2275"/>
                  <a:gd name="T48" fmla="*/ 1519169 w 3329"/>
                  <a:gd name="T49" fmla="*/ 939894 h 2275"/>
                  <a:gd name="T50" fmla="*/ 1664651 w 3329"/>
                  <a:gd name="T51" fmla="*/ 1147136 h 2275"/>
                  <a:gd name="T52" fmla="*/ 1551619 w 3329"/>
                  <a:gd name="T53" fmla="*/ 1147136 h 2275"/>
                  <a:gd name="T54" fmla="*/ 1524037 w 3329"/>
                  <a:gd name="T55" fmla="*/ 1118999 h 2275"/>
                  <a:gd name="T56" fmla="*/ 1551619 w 3329"/>
                  <a:gd name="T57" fmla="*/ 1090862 h 2275"/>
                  <a:gd name="T58" fmla="*/ 1664651 w 3329"/>
                  <a:gd name="T59" fmla="*/ 1090862 h 2275"/>
                  <a:gd name="T60" fmla="*/ 1692773 w 3329"/>
                  <a:gd name="T61" fmla="*/ 1118999 h 2275"/>
                  <a:gd name="T62" fmla="*/ 1664651 w 3329"/>
                  <a:gd name="T63" fmla="*/ 1147136 h 22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29" h="2275">
                    <a:moveTo>
                      <a:pt x="3076" y="1808"/>
                    </a:moveTo>
                    <a:cubicBezTo>
                      <a:pt x="3076" y="199"/>
                      <a:pt x="3076" y="199"/>
                      <a:pt x="3076" y="199"/>
                    </a:cubicBezTo>
                    <a:cubicBezTo>
                      <a:pt x="3076" y="199"/>
                      <a:pt x="3016" y="7"/>
                      <a:pt x="2834" y="7"/>
                    </a:cubicBezTo>
                    <a:cubicBezTo>
                      <a:pt x="516" y="2"/>
                      <a:pt x="516" y="2"/>
                      <a:pt x="516" y="2"/>
                    </a:cubicBezTo>
                    <a:cubicBezTo>
                      <a:pt x="516" y="2"/>
                      <a:pt x="276" y="0"/>
                      <a:pt x="276" y="208"/>
                    </a:cubicBezTo>
                    <a:cubicBezTo>
                      <a:pt x="276" y="1808"/>
                      <a:pt x="276" y="1808"/>
                      <a:pt x="276" y="1808"/>
                    </a:cubicBezTo>
                    <a:cubicBezTo>
                      <a:pt x="15" y="1808"/>
                      <a:pt x="15" y="1808"/>
                      <a:pt x="15" y="1808"/>
                    </a:cubicBezTo>
                    <a:cubicBezTo>
                      <a:pt x="6" y="2016"/>
                      <a:pt x="6" y="2016"/>
                      <a:pt x="6" y="2016"/>
                    </a:cubicBezTo>
                    <a:cubicBezTo>
                      <a:pt x="6" y="2016"/>
                      <a:pt x="0" y="2275"/>
                      <a:pt x="196" y="2275"/>
                    </a:cubicBezTo>
                    <a:cubicBezTo>
                      <a:pt x="3138" y="2275"/>
                      <a:pt x="3138" y="2275"/>
                      <a:pt x="3138" y="2275"/>
                    </a:cubicBezTo>
                    <a:cubicBezTo>
                      <a:pt x="3326" y="2275"/>
                      <a:pt x="3329" y="2016"/>
                      <a:pt x="3329" y="2016"/>
                    </a:cubicBezTo>
                    <a:cubicBezTo>
                      <a:pt x="3329" y="1808"/>
                      <a:pt x="3329" y="1808"/>
                      <a:pt x="3329" y="1808"/>
                    </a:cubicBezTo>
                    <a:lnTo>
                      <a:pt x="3076" y="1808"/>
                    </a:lnTo>
                    <a:close/>
                    <a:moveTo>
                      <a:pt x="2088" y="2120"/>
                    </a:moveTo>
                    <a:cubicBezTo>
                      <a:pt x="1360" y="2120"/>
                      <a:pt x="1360" y="2120"/>
                      <a:pt x="1360" y="2120"/>
                    </a:cubicBezTo>
                    <a:cubicBezTo>
                      <a:pt x="1302" y="2120"/>
                      <a:pt x="1255" y="2093"/>
                      <a:pt x="1255" y="2060"/>
                    </a:cubicBezTo>
                    <a:cubicBezTo>
                      <a:pt x="1255" y="2026"/>
                      <a:pt x="1302" y="1999"/>
                      <a:pt x="1360" y="1999"/>
                    </a:cubicBezTo>
                    <a:cubicBezTo>
                      <a:pt x="2088" y="1999"/>
                      <a:pt x="2088" y="1999"/>
                      <a:pt x="2088" y="1999"/>
                    </a:cubicBezTo>
                    <a:cubicBezTo>
                      <a:pt x="2146" y="1999"/>
                      <a:pt x="2193" y="2026"/>
                      <a:pt x="2193" y="2060"/>
                    </a:cubicBezTo>
                    <a:cubicBezTo>
                      <a:pt x="2193" y="2093"/>
                      <a:pt x="2146" y="2120"/>
                      <a:pt x="2088" y="2120"/>
                    </a:cubicBezTo>
                    <a:close/>
                    <a:moveTo>
                      <a:pt x="2809" y="1737"/>
                    </a:moveTo>
                    <a:cubicBezTo>
                      <a:pt x="535" y="1737"/>
                      <a:pt x="535" y="1737"/>
                      <a:pt x="535" y="1737"/>
                    </a:cubicBezTo>
                    <a:cubicBezTo>
                      <a:pt x="535" y="208"/>
                      <a:pt x="535" y="208"/>
                      <a:pt x="535" y="208"/>
                    </a:cubicBezTo>
                    <a:cubicBezTo>
                      <a:pt x="2809" y="208"/>
                      <a:pt x="2809" y="208"/>
                      <a:pt x="2809" y="208"/>
                    </a:cubicBezTo>
                    <a:lnTo>
                      <a:pt x="2809" y="1737"/>
                    </a:lnTo>
                    <a:close/>
                    <a:moveTo>
                      <a:pt x="3078" y="2120"/>
                    </a:moveTo>
                    <a:cubicBezTo>
                      <a:pt x="2869" y="2120"/>
                      <a:pt x="2869" y="2120"/>
                      <a:pt x="2869" y="2120"/>
                    </a:cubicBezTo>
                    <a:cubicBezTo>
                      <a:pt x="2841" y="2120"/>
                      <a:pt x="2818" y="2097"/>
                      <a:pt x="2818" y="2068"/>
                    </a:cubicBezTo>
                    <a:cubicBezTo>
                      <a:pt x="2818" y="2040"/>
                      <a:pt x="2841" y="2016"/>
                      <a:pt x="2869" y="2016"/>
                    </a:cubicBezTo>
                    <a:cubicBezTo>
                      <a:pt x="3078" y="2016"/>
                      <a:pt x="3078" y="2016"/>
                      <a:pt x="3078" y="2016"/>
                    </a:cubicBezTo>
                    <a:cubicBezTo>
                      <a:pt x="3107" y="2016"/>
                      <a:pt x="3130" y="2040"/>
                      <a:pt x="3130" y="2068"/>
                    </a:cubicBezTo>
                    <a:cubicBezTo>
                      <a:pt x="3130" y="2097"/>
                      <a:pt x="3107" y="2120"/>
                      <a:pt x="3078" y="212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pic>
          <p:nvPicPr>
            <p:cNvPr id="14" name="图片 13" descr="34709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9" y="3373"/>
              <a:ext cx="796" cy="79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思考</a:t>
            </a:r>
            <a:r>
              <a:rPr lang="zh-CN" altLang="en-US" sz="2500" b="1" i="1" spc="200" dirty="0">
                <a:solidFill>
                  <a:srgbClr val="AA3928"/>
                </a:solidFill>
                <a:latin typeface="微软雅黑" panose="020B0503020204020204" pitchFamily="34" charset="-122"/>
                <a:ea typeface="微软雅黑" panose="020B0503020204020204" pitchFamily="34" charset="-122"/>
              </a:rPr>
              <a:t>与建议</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9" name="组合 48"/>
          <p:cNvGrpSpPr/>
          <p:nvPr/>
        </p:nvGrpSpPr>
        <p:grpSpPr>
          <a:xfrm>
            <a:off x="1715770" y="1572895"/>
            <a:ext cx="4203700" cy="883920"/>
            <a:chOff x="7314997" y="1434076"/>
            <a:chExt cx="4203903" cy="883611"/>
          </a:xfrm>
        </p:grpSpPr>
        <p:sp>
          <p:nvSpPr>
            <p:cNvPr id="23" name="矩形 22"/>
            <p:cNvSpPr/>
            <p:nvPr/>
          </p:nvSpPr>
          <p:spPr bwMode="auto">
            <a:xfrm>
              <a:off x="7314997" y="1875882"/>
              <a:ext cx="4203903"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nSpc>
                  <a:spcPct val="120000"/>
                </a:lnSpc>
              </a:pPr>
              <a:r>
                <a:rPr lang="zh-CN" altLang="en-US" sz="1400" dirty="0"/>
                <a:t>请在此输入文字请在此输入文字请在此输入文字</a:t>
              </a:r>
            </a:p>
          </p:txBody>
        </p:sp>
        <p:sp>
          <p:nvSpPr>
            <p:cNvPr id="24" name="文本框 23"/>
            <p:cNvSpPr txBox="1"/>
            <p:nvPr/>
          </p:nvSpPr>
          <p:spPr bwMode="auto">
            <a:xfrm>
              <a:off x="7314997" y="1434076"/>
              <a:ext cx="42039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eaLnBrk="1" hangingPunct="1">
                <a:lnSpc>
                  <a:spcPct val="100000"/>
                </a:lnSpc>
                <a:spcBef>
                  <a:spcPct val="0"/>
                </a:spcBef>
              </a:pPr>
              <a:r>
                <a:rPr lang="en-US" altLang="zh-CN" sz="2000" b="1" dirty="0">
                  <a:solidFill>
                    <a:schemeClr val="tx1">
                      <a:lumMod val="85000"/>
                      <a:lumOff val="15000"/>
                    </a:schemeClr>
                  </a:solidFill>
                </a:rPr>
                <a:t>01.</a:t>
              </a:r>
              <a:r>
                <a:rPr lang="zh-CN" altLang="en-US" sz="2000" b="1" dirty="0">
                  <a:solidFill>
                    <a:schemeClr val="tx1">
                      <a:lumMod val="85000"/>
                      <a:lumOff val="15000"/>
                    </a:schemeClr>
                  </a:solidFill>
                </a:rPr>
                <a:t>输入标题</a:t>
              </a:r>
            </a:p>
          </p:txBody>
        </p:sp>
      </p:grpSp>
      <p:sp>
        <p:nvSpPr>
          <p:cNvPr id="21" name="圆角矩形 20"/>
          <p:cNvSpPr/>
          <p:nvPr/>
        </p:nvSpPr>
        <p:spPr>
          <a:xfrm>
            <a:off x="1046480" y="1725930"/>
            <a:ext cx="577850" cy="577850"/>
          </a:xfrm>
          <a:prstGeom prst="roundRect">
            <a:avLst>
              <a:gd name="adj" fmla="val 50000"/>
            </a:avLst>
          </a:prstGeom>
          <a:solidFill>
            <a:srgbClr val="000000">
              <a:lumMod val="50000"/>
              <a:lumOff val="50000"/>
            </a:srgbClr>
          </a:solidFill>
          <a:ln w="12700" cap="flat">
            <a:noFill/>
            <a:miter lim="400000"/>
          </a:ln>
          <a:effectLst/>
        </p:spPr>
        <p:txBody>
          <a:bodyPr wrap="square" lIns="0" tIns="0" rIns="0" bIns="0" numCol="1"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lvl="0" algn="ctr">
              <a:defRPr sz="3200"/>
            </a:pPr>
            <a:endParaRPr sz="1600"/>
          </a:p>
        </p:txBody>
      </p:sp>
      <p:grpSp>
        <p:nvGrpSpPr>
          <p:cNvPr id="48" name="组合 47"/>
          <p:cNvGrpSpPr/>
          <p:nvPr/>
        </p:nvGrpSpPr>
        <p:grpSpPr>
          <a:xfrm>
            <a:off x="1715770" y="2747645"/>
            <a:ext cx="4203700" cy="883920"/>
            <a:chOff x="7314997" y="2608385"/>
            <a:chExt cx="4203903" cy="883611"/>
          </a:xfrm>
        </p:grpSpPr>
        <p:sp>
          <p:nvSpPr>
            <p:cNvPr id="3" name="矩形 2"/>
            <p:cNvSpPr/>
            <p:nvPr/>
          </p:nvSpPr>
          <p:spPr bwMode="auto">
            <a:xfrm>
              <a:off x="7314997" y="3050191"/>
              <a:ext cx="4203903"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nSpc>
                  <a:spcPct val="120000"/>
                </a:lnSpc>
              </a:pPr>
              <a:r>
                <a:rPr lang="zh-CN" altLang="en-US" sz="1400" dirty="0">
                  <a:sym typeface="+mn-ea"/>
                </a:rPr>
                <a:t>请在此输入文字请在此输入文字请在此输入文字</a:t>
              </a:r>
            </a:p>
          </p:txBody>
        </p:sp>
        <p:sp>
          <p:nvSpPr>
            <p:cNvPr id="5" name="文本框 4"/>
            <p:cNvSpPr txBox="1"/>
            <p:nvPr/>
          </p:nvSpPr>
          <p:spPr bwMode="auto">
            <a:xfrm>
              <a:off x="7314997" y="2608385"/>
              <a:ext cx="42039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eaLnBrk="1" hangingPunct="1">
                <a:lnSpc>
                  <a:spcPct val="100000"/>
                </a:lnSpc>
                <a:spcBef>
                  <a:spcPct val="0"/>
                </a:spcBef>
              </a:pPr>
              <a:r>
                <a:rPr lang="en-US" altLang="zh-CN" sz="2000" b="1" dirty="0">
                  <a:solidFill>
                    <a:schemeClr val="tx1">
                      <a:lumMod val="85000"/>
                      <a:lumOff val="15000"/>
                    </a:schemeClr>
                  </a:solidFill>
                </a:rPr>
                <a:t>02.</a:t>
              </a:r>
              <a:r>
                <a:rPr lang="zh-CN" altLang="en-US" sz="2000" b="1" dirty="0">
                  <a:solidFill>
                    <a:schemeClr val="tx1">
                      <a:lumMod val="85000"/>
                      <a:lumOff val="15000"/>
                    </a:schemeClr>
                  </a:solidFill>
                </a:rPr>
                <a:t>添加标题</a:t>
              </a:r>
            </a:p>
          </p:txBody>
        </p:sp>
      </p:grpSp>
      <p:sp>
        <p:nvSpPr>
          <p:cNvPr id="15" name="圆角矩形 14"/>
          <p:cNvSpPr/>
          <p:nvPr/>
        </p:nvSpPr>
        <p:spPr>
          <a:xfrm>
            <a:off x="1046480" y="2900045"/>
            <a:ext cx="577850" cy="577850"/>
          </a:xfrm>
          <a:prstGeom prst="roundRect">
            <a:avLst>
              <a:gd name="adj" fmla="val 50000"/>
            </a:avLst>
          </a:prstGeom>
          <a:solidFill>
            <a:srgbClr val="A7422E"/>
          </a:solidFill>
          <a:ln w="12700" cap="flat">
            <a:noFill/>
            <a:miter lim="400000"/>
          </a:ln>
          <a:effectLst/>
        </p:spPr>
        <p:txBody>
          <a:bodyPr wrap="square" lIns="0" tIns="0" rIns="0" bIns="0" numCol="1"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lvl="0" algn="ctr">
              <a:defRPr sz="3200"/>
            </a:pPr>
            <a:endParaRPr sz="1600"/>
          </a:p>
        </p:txBody>
      </p:sp>
      <p:sp>
        <p:nvSpPr>
          <p:cNvPr id="28" name="圆角矩形 27"/>
          <p:cNvSpPr/>
          <p:nvPr/>
        </p:nvSpPr>
        <p:spPr>
          <a:xfrm>
            <a:off x="1046480" y="4074795"/>
            <a:ext cx="577850" cy="577850"/>
          </a:xfrm>
          <a:prstGeom prst="roundRect">
            <a:avLst>
              <a:gd name="adj" fmla="val 50000"/>
            </a:avLst>
          </a:prstGeom>
          <a:solidFill>
            <a:srgbClr val="000000">
              <a:lumMod val="50000"/>
              <a:lumOff val="50000"/>
            </a:srgbClr>
          </a:solidFill>
          <a:ln w="12700" cap="flat">
            <a:noFill/>
            <a:miter lim="400000"/>
          </a:ln>
          <a:effectLst/>
        </p:spPr>
        <p:txBody>
          <a:bodyPr wrap="square" lIns="0" tIns="0" rIns="0" bIns="0" numCol="1"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lvl="0" algn="ctr">
              <a:defRPr sz="3200"/>
            </a:pPr>
            <a:endParaRPr sz="1600"/>
          </a:p>
        </p:txBody>
      </p:sp>
      <p:sp>
        <p:nvSpPr>
          <p:cNvPr id="35" name="圆角矩形 34"/>
          <p:cNvSpPr/>
          <p:nvPr/>
        </p:nvSpPr>
        <p:spPr>
          <a:xfrm>
            <a:off x="1046480" y="5248910"/>
            <a:ext cx="577850" cy="577850"/>
          </a:xfrm>
          <a:prstGeom prst="roundRect">
            <a:avLst>
              <a:gd name="adj" fmla="val 50000"/>
            </a:avLst>
          </a:prstGeom>
          <a:solidFill>
            <a:srgbClr val="A7422E"/>
          </a:solidFill>
          <a:ln w="12700" cap="flat">
            <a:noFill/>
            <a:miter lim="400000"/>
          </a:ln>
          <a:effectLst/>
        </p:spPr>
        <p:txBody>
          <a:bodyPr wrap="square" lIns="0" tIns="0" rIns="0" bIns="0" numCol="1"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lvl="0" algn="ctr">
              <a:defRPr sz="3200"/>
            </a:pPr>
            <a:endParaRPr sz="1600"/>
          </a:p>
        </p:txBody>
      </p:sp>
      <p:cxnSp>
        <p:nvCxnSpPr>
          <p:cNvPr id="43" name="直接连接符 42"/>
          <p:cNvCxnSpPr/>
          <p:nvPr/>
        </p:nvCxnSpPr>
        <p:spPr>
          <a:xfrm>
            <a:off x="1820545" y="2497455"/>
            <a:ext cx="4098925" cy="0"/>
          </a:xfrm>
          <a:prstGeom prst="line">
            <a:avLst/>
          </a:prstGeom>
          <a:ln w="3175">
            <a:solidFill>
              <a:srgbClr val="FFFFFF">
                <a:lumMod val="75000"/>
              </a:srgbClr>
            </a:solidFill>
          </a:ln>
        </p:spPr>
        <p:style>
          <a:lnRef idx="1">
            <a:srgbClr val="008DB9"/>
          </a:lnRef>
          <a:fillRef idx="0">
            <a:srgbClr val="008DB9"/>
          </a:fillRef>
          <a:effectRef idx="0">
            <a:srgbClr val="008DB9"/>
          </a:effectRef>
          <a:fontRef idx="minor">
            <a:srgbClr val="000000"/>
          </a:fontRef>
        </p:style>
      </p:cxnSp>
      <p:cxnSp>
        <p:nvCxnSpPr>
          <p:cNvPr id="44" name="直接连接符 43"/>
          <p:cNvCxnSpPr/>
          <p:nvPr/>
        </p:nvCxnSpPr>
        <p:spPr>
          <a:xfrm>
            <a:off x="1820545" y="3671570"/>
            <a:ext cx="4098925" cy="0"/>
          </a:xfrm>
          <a:prstGeom prst="line">
            <a:avLst/>
          </a:prstGeom>
          <a:ln w="3175">
            <a:solidFill>
              <a:srgbClr val="FFFFFF">
                <a:lumMod val="75000"/>
              </a:srgbClr>
            </a:solidFill>
          </a:ln>
        </p:spPr>
        <p:style>
          <a:lnRef idx="1">
            <a:srgbClr val="008DB9"/>
          </a:lnRef>
          <a:fillRef idx="0">
            <a:srgbClr val="008DB9"/>
          </a:fillRef>
          <a:effectRef idx="0">
            <a:srgbClr val="008DB9"/>
          </a:effectRef>
          <a:fontRef idx="minor">
            <a:srgbClr val="000000"/>
          </a:fontRef>
        </p:style>
      </p:cxnSp>
      <p:cxnSp>
        <p:nvCxnSpPr>
          <p:cNvPr id="45" name="直接连接符 44"/>
          <p:cNvCxnSpPr/>
          <p:nvPr/>
        </p:nvCxnSpPr>
        <p:spPr>
          <a:xfrm>
            <a:off x="1820545" y="4805680"/>
            <a:ext cx="4098925" cy="0"/>
          </a:xfrm>
          <a:prstGeom prst="line">
            <a:avLst/>
          </a:prstGeom>
          <a:ln w="3175">
            <a:solidFill>
              <a:srgbClr val="FFFFFF">
                <a:lumMod val="75000"/>
              </a:srgbClr>
            </a:solidFill>
          </a:ln>
        </p:spPr>
        <p:style>
          <a:lnRef idx="1">
            <a:srgbClr val="008DB9"/>
          </a:lnRef>
          <a:fillRef idx="0">
            <a:srgbClr val="008DB9"/>
          </a:fillRef>
          <a:effectRef idx="0">
            <a:srgbClr val="008DB9"/>
          </a:effectRef>
          <a:fontRef idx="minor">
            <a:srgbClr val="000000"/>
          </a:fontRef>
        </p:style>
      </p:cxnSp>
      <p:pic>
        <p:nvPicPr>
          <p:cNvPr id="13" name="图片 12" descr="20170520090139_XfmjZ.thumb.700_0"/>
          <p:cNvPicPr>
            <a:picLocks noChangeAspect="1"/>
          </p:cNvPicPr>
          <p:nvPr/>
        </p:nvPicPr>
        <p:blipFill>
          <a:blip r:embed="rId3"/>
          <a:stretch>
            <a:fillRect/>
          </a:stretch>
        </p:blipFill>
        <p:spPr>
          <a:xfrm>
            <a:off x="7191375" y="2303780"/>
            <a:ext cx="3944620" cy="2637790"/>
          </a:xfrm>
          <a:prstGeom prst="rect">
            <a:avLst/>
          </a:prstGeom>
          <a:noFill/>
          <a:effectLst>
            <a:outerShdw blurRad="50800" dist="38100" dir="5400000" algn="t" rotWithShape="0">
              <a:prstClr val="black">
                <a:alpha val="40000"/>
              </a:prstClr>
            </a:outerShdw>
            <a:reflection stA="50000" endA="300" endPos="55000" dir="5400000" sy="-100000" algn="bl" rotWithShape="0"/>
          </a:effectLst>
        </p:spPr>
      </p:pic>
      <p:pic>
        <p:nvPicPr>
          <p:cNvPr id="14" name="图片 13" descr="452057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6650" y="1816100"/>
            <a:ext cx="397510" cy="397510"/>
          </a:xfrm>
          <a:prstGeom prst="rect">
            <a:avLst/>
          </a:prstGeom>
        </p:spPr>
      </p:pic>
      <p:pic>
        <p:nvPicPr>
          <p:cNvPr id="20" name="图片 19" descr="373231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6975" y="3020060"/>
            <a:ext cx="337820" cy="337820"/>
          </a:xfrm>
          <a:prstGeom prst="rect">
            <a:avLst/>
          </a:prstGeom>
        </p:spPr>
      </p:pic>
      <p:pic>
        <p:nvPicPr>
          <p:cNvPr id="26" name="图片 25" descr="347092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6650" y="4134485"/>
            <a:ext cx="398145" cy="398145"/>
          </a:xfrm>
          <a:prstGeom prst="rect">
            <a:avLst/>
          </a:prstGeom>
        </p:spPr>
      </p:pic>
      <p:pic>
        <p:nvPicPr>
          <p:cNvPr id="27" name="图片 26" descr="364867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6975" y="5386070"/>
            <a:ext cx="302895" cy="302895"/>
          </a:xfrm>
          <a:prstGeom prst="rect">
            <a:avLst/>
          </a:prstGeom>
        </p:spPr>
      </p:pic>
      <p:cxnSp>
        <p:nvCxnSpPr>
          <p:cNvPr id="29" name="直接连接符 28"/>
          <p:cNvCxnSpPr/>
          <p:nvPr/>
        </p:nvCxnSpPr>
        <p:spPr>
          <a:xfrm>
            <a:off x="1820545" y="5979795"/>
            <a:ext cx="4098925" cy="0"/>
          </a:xfrm>
          <a:prstGeom prst="line">
            <a:avLst/>
          </a:prstGeom>
          <a:ln w="3175">
            <a:solidFill>
              <a:srgbClr val="FFFFFF">
                <a:lumMod val="75000"/>
              </a:srgbClr>
            </a:solidFill>
          </a:ln>
        </p:spPr>
        <p:style>
          <a:lnRef idx="1">
            <a:srgbClr val="008DB9"/>
          </a:lnRef>
          <a:fillRef idx="0">
            <a:srgbClr val="008DB9"/>
          </a:fillRef>
          <a:effectRef idx="0">
            <a:srgbClr val="008DB9"/>
          </a:effectRef>
          <a:fontRef idx="minor">
            <a:srgbClr val="000000"/>
          </a:fontRef>
        </p:style>
      </p:cxnSp>
      <p:grpSp>
        <p:nvGrpSpPr>
          <p:cNvPr id="2" name="组合 1"/>
          <p:cNvGrpSpPr/>
          <p:nvPr/>
        </p:nvGrpSpPr>
        <p:grpSpPr>
          <a:xfrm>
            <a:off x="1715770" y="3921760"/>
            <a:ext cx="4203700" cy="883920"/>
            <a:chOff x="7314997" y="2608385"/>
            <a:chExt cx="4203903" cy="883611"/>
          </a:xfrm>
        </p:grpSpPr>
        <p:sp>
          <p:nvSpPr>
            <p:cNvPr id="6" name="矩形 5"/>
            <p:cNvSpPr/>
            <p:nvPr/>
          </p:nvSpPr>
          <p:spPr bwMode="auto">
            <a:xfrm>
              <a:off x="7314997" y="3050191"/>
              <a:ext cx="4203903"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nSpc>
                  <a:spcPct val="120000"/>
                </a:lnSpc>
              </a:pPr>
              <a:r>
                <a:rPr lang="zh-CN" altLang="en-US" sz="1400" dirty="0">
                  <a:sym typeface="+mn-ea"/>
                </a:rPr>
                <a:t>请在此输入文字请在此输入文字请在此输入文字</a:t>
              </a:r>
            </a:p>
          </p:txBody>
        </p:sp>
        <p:sp>
          <p:nvSpPr>
            <p:cNvPr id="7" name="文本框 6"/>
            <p:cNvSpPr txBox="1"/>
            <p:nvPr/>
          </p:nvSpPr>
          <p:spPr bwMode="auto">
            <a:xfrm>
              <a:off x="7314997" y="2608385"/>
              <a:ext cx="42039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eaLnBrk="1" hangingPunct="1">
                <a:lnSpc>
                  <a:spcPct val="100000"/>
                </a:lnSpc>
                <a:spcBef>
                  <a:spcPct val="0"/>
                </a:spcBef>
              </a:pPr>
              <a:r>
                <a:rPr lang="en-US" altLang="zh-CN" sz="2000" b="1" dirty="0">
                  <a:solidFill>
                    <a:schemeClr val="tx1">
                      <a:lumMod val="85000"/>
                      <a:lumOff val="15000"/>
                    </a:schemeClr>
                  </a:solidFill>
                </a:rPr>
                <a:t>03.</a:t>
              </a:r>
              <a:r>
                <a:rPr lang="zh-CN" altLang="en-US" sz="2000" b="1" dirty="0">
                  <a:solidFill>
                    <a:schemeClr val="tx1">
                      <a:lumMod val="85000"/>
                      <a:lumOff val="15000"/>
                    </a:schemeClr>
                  </a:solidFill>
                </a:rPr>
                <a:t>添加标题</a:t>
              </a:r>
            </a:p>
          </p:txBody>
        </p:sp>
      </p:grpSp>
      <p:grpSp>
        <p:nvGrpSpPr>
          <p:cNvPr id="8" name="组合 7"/>
          <p:cNvGrpSpPr/>
          <p:nvPr/>
        </p:nvGrpSpPr>
        <p:grpSpPr>
          <a:xfrm>
            <a:off x="1715770" y="5107940"/>
            <a:ext cx="4203700" cy="883920"/>
            <a:chOff x="7314997" y="2608385"/>
            <a:chExt cx="4203903" cy="883611"/>
          </a:xfrm>
        </p:grpSpPr>
        <p:sp>
          <p:nvSpPr>
            <p:cNvPr id="9" name="矩形 8"/>
            <p:cNvSpPr/>
            <p:nvPr/>
          </p:nvSpPr>
          <p:spPr bwMode="auto">
            <a:xfrm>
              <a:off x="7314997" y="3050191"/>
              <a:ext cx="4203903"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a:lnSpc>
                  <a:spcPct val="120000"/>
                </a:lnSpc>
              </a:pPr>
              <a:r>
                <a:rPr lang="zh-CN" altLang="en-US" sz="1400" dirty="0">
                  <a:sym typeface="+mn-ea"/>
                </a:rPr>
                <a:t>请在此输入文字请在此输入文字请在此输入文字</a:t>
              </a:r>
            </a:p>
          </p:txBody>
        </p:sp>
        <p:sp>
          <p:nvSpPr>
            <p:cNvPr id="10" name="文本框 9"/>
            <p:cNvSpPr txBox="1"/>
            <p:nvPr/>
          </p:nvSpPr>
          <p:spPr bwMode="auto">
            <a:xfrm>
              <a:off x="7314997" y="2608385"/>
              <a:ext cx="42039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eaLnBrk="1" hangingPunct="1">
                <a:lnSpc>
                  <a:spcPct val="100000"/>
                </a:lnSpc>
                <a:spcBef>
                  <a:spcPct val="0"/>
                </a:spcBef>
              </a:pPr>
              <a:r>
                <a:rPr lang="en-US" altLang="zh-CN" sz="2000" b="1" dirty="0">
                  <a:solidFill>
                    <a:schemeClr val="tx1">
                      <a:lumMod val="85000"/>
                      <a:lumOff val="15000"/>
                    </a:schemeClr>
                  </a:solidFill>
                </a:rPr>
                <a:t>04.</a:t>
              </a:r>
              <a:r>
                <a:rPr lang="zh-CN" altLang="en-US" sz="2000" b="1" dirty="0">
                  <a:solidFill>
                    <a:schemeClr val="tx1">
                      <a:lumMod val="85000"/>
                      <a:lumOff val="15000"/>
                    </a:schemeClr>
                  </a:solidFill>
                </a:rPr>
                <a:t>添加标题</a:t>
              </a: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2"/>
          <p:cNvPicPr>
            <a:picLocks noChangeAspect="1"/>
          </p:cNvPicPr>
          <p:nvPr/>
        </p:nvPicPr>
        <p:blipFill>
          <a:blip r:embed="rId2"/>
          <a:srcRect t="-2224"/>
          <a:stretch>
            <a:fillRect/>
          </a:stretch>
        </p:blipFill>
        <p:spPr>
          <a:xfrm>
            <a:off x="7499985" y="-165735"/>
            <a:ext cx="4856480" cy="7028815"/>
          </a:xfrm>
          <a:prstGeom prst="rect">
            <a:avLst/>
          </a:prstGeom>
        </p:spPr>
      </p:pic>
      <p:pic>
        <p:nvPicPr>
          <p:cNvPr id="4" name="图片 3" descr="C:\Users\12557\Desktop\常州大学ppt\timg_2.jpgtimg_2"/>
          <p:cNvPicPr>
            <a:picLocks noChangeAspect="1"/>
          </p:cNvPicPr>
          <p:nvPr/>
        </p:nvPicPr>
        <p:blipFill>
          <a:blip r:embed="rId3"/>
          <a:srcRect/>
          <a:stretch>
            <a:fillRect/>
          </a:stretch>
        </p:blipFill>
        <p:spPr>
          <a:xfrm>
            <a:off x="206375" y="25209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0" name="矩形 29"/>
          <p:cNvSpPr/>
          <p:nvPr/>
        </p:nvSpPr>
        <p:spPr>
          <a:xfrm>
            <a:off x="1464945" y="1923415"/>
            <a:ext cx="5233670" cy="737235"/>
          </a:xfrm>
          <a:prstGeom prst="rect">
            <a:avLst/>
          </a:prstGeom>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31" name="矩形 30"/>
          <p:cNvSpPr/>
          <p:nvPr/>
        </p:nvSpPr>
        <p:spPr>
          <a:xfrm>
            <a:off x="1464717" y="1555001"/>
            <a:ext cx="1325880" cy="368300"/>
          </a:xfrm>
          <a:prstGeom prst="rect">
            <a:avLst/>
          </a:prstGeom>
        </p:spPr>
        <p:txBody>
          <a:bodyPr wrap="none">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参考文献一</a:t>
            </a:r>
          </a:p>
        </p:txBody>
      </p:sp>
      <p:sp>
        <p:nvSpPr>
          <p:cNvPr id="33" name="矩形 32"/>
          <p:cNvSpPr/>
          <p:nvPr/>
        </p:nvSpPr>
        <p:spPr>
          <a:xfrm>
            <a:off x="1456055" y="3398520"/>
            <a:ext cx="5241925" cy="737235"/>
          </a:xfrm>
          <a:prstGeom prst="rect">
            <a:avLst/>
          </a:prstGeom>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34" name="矩形 33"/>
          <p:cNvSpPr/>
          <p:nvPr/>
        </p:nvSpPr>
        <p:spPr>
          <a:xfrm>
            <a:off x="1464939" y="3122736"/>
            <a:ext cx="1325880" cy="368300"/>
          </a:xfrm>
          <a:prstGeom prst="rect">
            <a:avLst/>
          </a:prstGeom>
        </p:spPr>
        <p:txBody>
          <a:bodyPr wrap="none">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参考文献二</a:t>
            </a:r>
          </a:p>
        </p:txBody>
      </p:sp>
      <p:sp>
        <p:nvSpPr>
          <p:cNvPr id="36" name="矩形 35"/>
          <p:cNvSpPr/>
          <p:nvPr/>
        </p:nvSpPr>
        <p:spPr>
          <a:xfrm>
            <a:off x="1456055" y="4944745"/>
            <a:ext cx="5241925" cy="737235"/>
          </a:xfrm>
          <a:prstGeom prst="rect">
            <a:avLst/>
          </a:prstGeom>
        </p:spPr>
        <p:txBody>
          <a:bodyPr wrap="square">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37" name="矩形 36"/>
          <p:cNvSpPr/>
          <p:nvPr/>
        </p:nvSpPr>
        <p:spPr>
          <a:xfrm>
            <a:off x="1464939" y="4682230"/>
            <a:ext cx="1325880" cy="368300"/>
          </a:xfrm>
          <a:prstGeom prst="rect">
            <a:avLst/>
          </a:prstGeom>
        </p:spPr>
        <p:txBody>
          <a:bodyPr wrap="none">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参考文献三</a:t>
            </a:r>
          </a:p>
        </p:txBody>
      </p:sp>
      <p:pic>
        <p:nvPicPr>
          <p:cNvPr id="3" name="图片 2" descr="图片5"/>
          <p:cNvPicPr>
            <a:picLocks noChangeAspect="1"/>
          </p:cNvPicPr>
          <p:nvPr/>
        </p:nvPicPr>
        <p:blipFill>
          <a:blip r:embed="rId4"/>
          <a:stretch>
            <a:fillRect/>
          </a:stretch>
        </p:blipFill>
        <p:spPr>
          <a:xfrm>
            <a:off x="7689215" y="5277485"/>
            <a:ext cx="3041650" cy="1280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图片 38" descr="C:\Users\12557\Desktop\常州大学ppt\timg_2.jpgtimg_2"/>
          <p:cNvPicPr>
            <a:picLocks noChangeAspect="1"/>
          </p:cNvPicPr>
          <p:nvPr/>
        </p:nvPicPr>
        <p:blipFill>
          <a:blip r:embed="rId4"/>
          <a:srcRect/>
          <a:stretch>
            <a:fillRect/>
          </a:stretch>
        </p:blipFill>
        <p:spPr>
          <a:xfrm>
            <a:off x="8818880" y="592455"/>
            <a:ext cx="2573655" cy="767080"/>
          </a:xfrm>
          <a:prstGeom prst="rect">
            <a:avLst/>
          </a:prstGeom>
        </p:spPr>
      </p:pic>
      <p:sp>
        <p:nvSpPr>
          <p:cNvPr id="2" name="矩形 1"/>
          <p:cNvSpPr/>
          <p:nvPr/>
        </p:nvSpPr>
        <p:spPr>
          <a:xfrm rot="16200000">
            <a:off x="5772150" y="-531544"/>
            <a:ext cx="85724" cy="1709380"/>
          </a:xfrm>
          <a:prstGeom prst="rect">
            <a:avLst/>
          </a:prstGeom>
          <a:solidFill>
            <a:srgbClr val="AA3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rot="16200000">
            <a:off x="5772150" y="5732731"/>
            <a:ext cx="85724" cy="1709380"/>
          </a:xfrm>
          <a:prstGeom prst="rect">
            <a:avLst/>
          </a:prstGeom>
          <a:solidFill>
            <a:srgbClr val="AA3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24130" y="1579880"/>
            <a:ext cx="12240895" cy="4039235"/>
            <a:chOff x="-63" y="2709"/>
            <a:chExt cx="19075" cy="7027"/>
          </a:xfrm>
        </p:grpSpPr>
        <p:pic>
          <p:nvPicPr>
            <p:cNvPr id="24" name="图片 23" descr="C:\Users\12557\Desktop\常州大学ppt\691e3524-7c61-4293-b1c7-cabccfe9a526.jpg691e3524-7c61-4293-b1c7-cabccfe9a526"/>
            <p:cNvPicPr>
              <a:picLocks noChangeAspect="1"/>
            </p:cNvPicPr>
            <p:nvPr/>
          </p:nvPicPr>
          <p:blipFill rotWithShape="1">
            <a:blip r:embed="rId5"/>
            <a:srcRect/>
            <a:stretch>
              <a:fillRect/>
            </a:stretch>
          </p:blipFill>
          <p:spPr>
            <a:xfrm flipH="1">
              <a:off x="9272" y="2710"/>
              <a:ext cx="9740" cy="7026"/>
            </a:xfrm>
            <a:prstGeom prst="rect">
              <a:avLst/>
            </a:prstGeom>
            <a:ln>
              <a:noFill/>
            </a:ln>
          </p:spPr>
        </p:pic>
        <p:pic>
          <p:nvPicPr>
            <p:cNvPr id="5" name="图片 4" descr="C:\Users\12557\Desktop\常州大学ppt\691e3524-7c61-4293-b1c7-cabccfe9a526.jpg691e3524-7c61-4293-b1c7-cabccfe9a526"/>
            <p:cNvPicPr>
              <a:picLocks noChangeAspect="1"/>
            </p:cNvPicPr>
            <p:nvPr/>
          </p:nvPicPr>
          <p:blipFill>
            <a:blip r:embed="rId5"/>
            <a:srcRect/>
            <a:stretch>
              <a:fillRect/>
            </a:stretch>
          </p:blipFill>
          <p:spPr>
            <a:xfrm>
              <a:off x="-63" y="2709"/>
              <a:ext cx="10234" cy="7027"/>
            </a:xfrm>
            <a:prstGeom prst="rect">
              <a:avLst/>
            </a:prstGeom>
            <a:effectLst/>
          </p:spPr>
        </p:pic>
      </p:grpSp>
      <p:sp>
        <p:nvSpPr>
          <p:cNvPr id="8" name="矩形 7"/>
          <p:cNvSpPr/>
          <p:nvPr/>
        </p:nvSpPr>
        <p:spPr>
          <a:xfrm>
            <a:off x="-24130" y="1580515"/>
            <a:ext cx="12240895" cy="4298950"/>
          </a:xfrm>
          <a:prstGeom prst="rect">
            <a:avLst/>
          </a:prstGeom>
          <a:gradFill>
            <a:gsLst>
              <a:gs pos="16000">
                <a:schemeClr val="bg1">
                  <a:alpha val="80000"/>
                </a:schemeClr>
              </a:gs>
              <a:gs pos="100000">
                <a:schemeClr val="bg1">
                  <a:alpha val="2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106420" y="2689860"/>
            <a:ext cx="5979160" cy="1849120"/>
            <a:chOff x="5225" y="4740"/>
            <a:chExt cx="9416" cy="2912"/>
          </a:xfrm>
        </p:grpSpPr>
        <p:sp>
          <p:nvSpPr>
            <p:cNvPr id="7" name="文本框 6"/>
            <p:cNvSpPr txBox="1"/>
            <p:nvPr/>
          </p:nvSpPr>
          <p:spPr>
            <a:xfrm>
              <a:off x="5225" y="4740"/>
              <a:ext cx="9417" cy="1888"/>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lstStyle/>
            <a:p>
              <a:r>
                <a:rPr lang="zh-CN" altLang="en-US" sz="7200" b="1" spc="400">
                  <a:solidFill>
                    <a:srgbClr val="BC3031"/>
                  </a:solidFill>
                  <a:effectLst/>
                  <a:uFillTx/>
                  <a:latin typeface="微软雅黑" panose="020B0503020204020204" pitchFamily="34" charset="-122"/>
                  <a:ea typeface="微软雅黑" panose="020B0503020204020204" pitchFamily="34" charset="-122"/>
                </a:rPr>
                <a:t>敬请批评指正</a:t>
              </a:r>
            </a:p>
          </p:txBody>
        </p:sp>
        <p:sp>
          <p:nvSpPr>
            <p:cNvPr id="14" name="矩形 13"/>
            <p:cNvSpPr/>
            <p:nvPr/>
          </p:nvSpPr>
          <p:spPr>
            <a:xfrm>
              <a:off x="5663" y="6976"/>
              <a:ext cx="8541" cy="677"/>
            </a:xfrm>
            <a:prstGeom prst="rect">
              <a:avLst/>
            </a:prstGeom>
          </p:spPr>
          <p:txBody>
            <a:bodyPr wrap="square">
              <a:spAutoFit/>
            </a:bodyPr>
            <a:lstStyle/>
            <a:p>
              <a:r>
                <a:rPr lang="en-US" altLang="zh-CN" sz="2200" dirty="0">
                  <a:solidFill>
                    <a:schemeClr val="tx1">
                      <a:lumMod val="85000"/>
                      <a:lumOff val="15000"/>
                    </a:schemeClr>
                  </a:solidFill>
                  <a:cs typeface="+mn-ea"/>
                  <a:sym typeface="+mn-lt"/>
                </a:rPr>
                <a:t>THANK YOU FOR YOUR CORRECTION</a:t>
              </a:r>
            </a:p>
          </p:txBody>
        </p:sp>
      </p:grpSp>
      <p:sp>
        <p:nvSpPr>
          <p:cNvPr id="4" name="矩形 3"/>
          <p:cNvSpPr/>
          <p:nvPr/>
        </p:nvSpPr>
        <p:spPr>
          <a:xfrm>
            <a:off x="287020" y="280035"/>
            <a:ext cx="11529695" cy="635000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18540" y="2155190"/>
            <a:ext cx="10153650" cy="286829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12557\Desktop\常州大学ppt\timg_2.jpgtimg_2"/>
          <p:cNvPicPr>
            <a:picLocks noChangeAspect="1"/>
          </p:cNvPicPr>
          <p:nvPr/>
        </p:nvPicPr>
        <p:blipFill>
          <a:blip r:embed="rId2"/>
          <a:srcRect/>
          <a:stretch>
            <a:fillRect/>
          </a:stretch>
        </p:blipFill>
        <p:spPr>
          <a:xfrm>
            <a:off x="206375" y="25209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文本框 4"/>
          <p:cNvSpPr txBox="1"/>
          <p:nvPr/>
        </p:nvSpPr>
        <p:spPr>
          <a:xfrm>
            <a:off x="1409700" y="3120390"/>
            <a:ext cx="2487295" cy="645160"/>
          </a:xfrm>
          <a:prstGeom prst="rect">
            <a:avLst/>
          </a:prstGeom>
          <a:noFill/>
        </p:spPr>
        <p:txBody>
          <a:bodyPr wrap="square" rtlCol="0">
            <a:spAutoFit/>
          </a:bodyPr>
          <a:lstStyle/>
          <a:p>
            <a:r>
              <a:rPr lang="zh-CN" altLang="en-US" sz="3600" b="1">
                <a:solidFill>
                  <a:schemeClr val="tx1">
                    <a:lumMod val="85000"/>
                    <a:lumOff val="15000"/>
                  </a:schemeClr>
                </a:solidFill>
              </a:rPr>
              <a:t>注：</a:t>
            </a:r>
          </a:p>
        </p:txBody>
      </p:sp>
      <p:sp>
        <p:nvSpPr>
          <p:cNvPr id="7" name="文本框 6"/>
          <p:cNvSpPr txBox="1"/>
          <p:nvPr/>
        </p:nvSpPr>
        <p:spPr>
          <a:xfrm>
            <a:off x="2301240" y="2355215"/>
            <a:ext cx="8870950" cy="2700655"/>
          </a:xfrm>
          <a:prstGeom prst="rect">
            <a:avLst/>
          </a:prstGeom>
          <a:noFill/>
        </p:spPr>
        <p:txBody>
          <a:bodyPr wrap="square" rtlCol="0">
            <a:spAutoFit/>
          </a:bodyPr>
          <a:lstStyle/>
          <a:p>
            <a:pPr marL="342900" indent="-342900">
              <a:lnSpc>
                <a:spcPct val="180000"/>
              </a:lnSpc>
              <a:buFont typeface="+mj-lt"/>
              <a:buAutoNum type="arabicPeriod"/>
            </a:pPr>
            <a:r>
              <a:rPr lang="en-US" altLang="zh-CN" sz="2000">
                <a:solidFill>
                  <a:schemeClr val="tx1">
                    <a:lumMod val="85000"/>
                    <a:lumOff val="15000"/>
                  </a:schemeClr>
                </a:solidFill>
                <a:latin typeface="黑体" panose="02010609060101010101" charset="-122"/>
                <a:ea typeface="黑体" panose="02010609060101010101" charset="-122"/>
              </a:rPr>
              <a:t>ppt</a:t>
            </a:r>
            <a:r>
              <a:rPr lang="zh-CN" altLang="en-US" sz="2000">
                <a:solidFill>
                  <a:schemeClr val="tx1">
                    <a:lumMod val="85000"/>
                    <a:lumOff val="15000"/>
                  </a:schemeClr>
                </a:solidFill>
                <a:latin typeface="黑体" panose="02010609060101010101" charset="-122"/>
                <a:ea typeface="黑体" panose="02010609060101010101" charset="-122"/>
              </a:rPr>
              <a:t>内图片均来自学校官网，使用者可自由替换</a:t>
            </a:r>
          </a:p>
          <a:p>
            <a:pPr marL="342900" indent="-342900">
              <a:lnSpc>
                <a:spcPct val="180000"/>
              </a:lnSpc>
              <a:buFont typeface="+mj-lt"/>
              <a:buAutoNum type="arabicPeriod"/>
            </a:pPr>
            <a:r>
              <a:rPr lang="en-US" altLang="zh-CN" sz="2000">
                <a:solidFill>
                  <a:schemeClr val="tx1">
                    <a:lumMod val="85000"/>
                    <a:lumOff val="15000"/>
                  </a:schemeClr>
                </a:solidFill>
                <a:latin typeface="黑体" panose="02010609060101010101" charset="-122"/>
                <a:ea typeface="黑体" panose="02010609060101010101" charset="-122"/>
              </a:rPr>
              <a:t>ppt</a:t>
            </a:r>
            <a:r>
              <a:rPr lang="zh-CN" altLang="en-US" sz="2000">
                <a:solidFill>
                  <a:schemeClr val="tx1">
                    <a:lumMod val="85000"/>
                    <a:lumOff val="15000"/>
                  </a:schemeClr>
                </a:solidFill>
                <a:latin typeface="黑体" panose="02010609060101010101" charset="-122"/>
                <a:ea typeface="黑体" panose="02010609060101010101" charset="-122"/>
              </a:rPr>
              <a:t>标题字体为微软雅黑，正文字体为黑体，可在使用中根据需要替换</a:t>
            </a:r>
          </a:p>
          <a:p>
            <a:pPr marL="342900" indent="-342900">
              <a:lnSpc>
                <a:spcPct val="180000"/>
              </a:lnSpc>
              <a:buFont typeface="+mj-lt"/>
              <a:buAutoNum type="arabicPeriod"/>
            </a:pPr>
            <a:r>
              <a:rPr lang="en-US" altLang="zh-CN" sz="2000">
                <a:solidFill>
                  <a:schemeClr val="tx1">
                    <a:lumMod val="85000"/>
                    <a:lumOff val="15000"/>
                  </a:schemeClr>
                </a:solidFill>
                <a:latin typeface="黑体" panose="02010609060101010101" charset="-122"/>
                <a:ea typeface="黑体" panose="02010609060101010101" charset="-122"/>
              </a:rPr>
              <a:t>ppt</a:t>
            </a:r>
            <a:r>
              <a:rPr lang="zh-CN" altLang="en-US" sz="2000">
                <a:solidFill>
                  <a:schemeClr val="tx1">
                    <a:lumMod val="85000"/>
                    <a:lumOff val="15000"/>
                  </a:schemeClr>
                </a:solidFill>
                <a:latin typeface="黑体" panose="02010609060101010101" charset="-122"/>
                <a:ea typeface="黑体" panose="02010609060101010101" charset="-122"/>
              </a:rPr>
              <a:t>正文内容行间距为多倍行距</a:t>
            </a:r>
            <a:r>
              <a:rPr lang="en-US" altLang="zh-CN" sz="2000">
                <a:solidFill>
                  <a:schemeClr val="tx1">
                    <a:lumMod val="85000"/>
                    <a:lumOff val="15000"/>
                  </a:schemeClr>
                </a:solidFill>
                <a:latin typeface="黑体" panose="02010609060101010101" charset="-122"/>
                <a:ea typeface="黑体" panose="02010609060101010101" charset="-122"/>
              </a:rPr>
              <a:t>1.80</a:t>
            </a:r>
            <a:r>
              <a:rPr lang="zh-CN" altLang="en-US" sz="2000">
                <a:solidFill>
                  <a:schemeClr val="tx1">
                    <a:lumMod val="85000"/>
                    <a:lumOff val="15000"/>
                  </a:schemeClr>
                </a:solidFill>
                <a:latin typeface="黑体" panose="02010609060101010101" charset="-122"/>
                <a:ea typeface="黑体" panose="02010609060101010101" charset="-122"/>
              </a:rPr>
              <a:t>，可根据需要更改</a:t>
            </a:r>
          </a:p>
          <a:p>
            <a:pPr marL="342900" indent="-342900">
              <a:lnSpc>
                <a:spcPct val="180000"/>
              </a:lnSpc>
              <a:buFont typeface="+mj-lt"/>
              <a:buAutoNum type="arabicPeriod"/>
            </a:pPr>
            <a:r>
              <a:rPr lang="en-US" altLang="zh-CN" sz="2000">
                <a:solidFill>
                  <a:schemeClr val="tx1">
                    <a:lumMod val="85000"/>
                    <a:lumOff val="15000"/>
                  </a:schemeClr>
                </a:solidFill>
                <a:latin typeface="黑体" panose="02010609060101010101" charset="-122"/>
                <a:ea typeface="黑体" panose="02010609060101010101" charset="-122"/>
              </a:rPr>
              <a:t>ppt</a:t>
            </a:r>
            <a:r>
              <a:rPr lang="zh-CN" altLang="en-US" sz="2000">
                <a:solidFill>
                  <a:schemeClr val="tx1">
                    <a:lumMod val="85000"/>
                    <a:lumOff val="15000"/>
                  </a:schemeClr>
                </a:solidFill>
                <a:latin typeface="黑体" panose="02010609060101010101" charset="-122"/>
                <a:ea typeface="黑体" panose="02010609060101010101" charset="-122"/>
              </a:rPr>
              <a:t>内的图表可双击更改数据</a:t>
            </a:r>
            <a:endParaRPr lang="en-US" altLang="zh-CN" sz="1600" dirty="0"/>
          </a:p>
          <a:p>
            <a:pPr marL="342900" indent="-342900">
              <a:lnSpc>
                <a:spcPct val="160000"/>
              </a:lnSpc>
              <a:buFont typeface="+mj-lt"/>
              <a:buAutoNum type="arabicPeriod"/>
            </a:pPr>
            <a:endParaRPr lang="zh-CN" altLang="en-US" sz="1600">
              <a:solidFill>
                <a:schemeClr val="accent6">
                  <a:lumMod val="50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196840"/>
            <a:ext cx="12192000" cy="1341120"/>
          </a:xfrm>
          <a:prstGeom prst="rect">
            <a:avLst/>
          </a:prstGeom>
        </p:spPr>
      </p:pic>
      <p:sp>
        <p:nvSpPr>
          <p:cNvPr id="127" name="文本框 126"/>
          <p:cNvSpPr txBox="1"/>
          <p:nvPr/>
        </p:nvSpPr>
        <p:spPr>
          <a:xfrm>
            <a:off x="3143885" y="5636962"/>
            <a:ext cx="3291840" cy="460375"/>
          </a:xfrm>
          <a:prstGeom prst="rect">
            <a:avLst/>
          </a:prstGeom>
          <a:noFill/>
        </p:spPr>
        <p:txBody>
          <a:bodyPr wrap="square" rtlCol="0">
            <a:spAutoFit/>
          </a:bodyPr>
          <a:lstStyle/>
          <a:p>
            <a:r>
              <a:rPr lang="zh-CN" altLang="en-US" sz="2400" dirty="0">
                <a:solidFill>
                  <a:schemeClr val="tx1">
                    <a:lumMod val="75000"/>
                    <a:lumOff val="25000"/>
                  </a:schemeClr>
                </a:solidFill>
                <a:latin typeface="+mj-ea"/>
                <a:ea typeface="+mj-ea"/>
              </a:rPr>
              <a:t>韦 婧</a:t>
            </a:r>
          </a:p>
        </p:txBody>
      </p:sp>
      <p:sp>
        <p:nvSpPr>
          <p:cNvPr id="3" name="文本框 2"/>
          <p:cNvSpPr txBox="1"/>
          <p:nvPr/>
        </p:nvSpPr>
        <p:spPr>
          <a:xfrm>
            <a:off x="8677275" y="5636962"/>
            <a:ext cx="3291840" cy="460375"/>
          </a:xfrm>
          <a:prstGeom prst="rect">
            <a:avLst/>
          </a:prstGeom>
          <a:noFill/>
        </p:spPr>
        <p:txBody>
          <a:bodyPr wrap="square" rtlCol="0">
            <a:spAutoFit/>
          </a:bodyPr>
          <a:lstStyle/>
          <a:p>
            <a:r>
              <a:rPr lang="zh-CN" altLang="en-US" sz="2400" dirty="0">
                <a:solidFill>
                  <a:schemeClr val="tx1">
                    <a:lumMod val="75000"/>
                    <a:lumOff val="25000"/>
                  </a:schemeClr>
                </a:solidFill>
                <a:latin typeface="+mj-ea"/>
                <a:ea typeface="+mj-ea"/>
              </a:rPr>
              <a:t>常州大学</a:t>
            </a:r>
          </a:p>
        </p:txBody>
      </p:sp>
      <p:pic>
        <p:nvPicPr>
          <p:cNvPr id="6" name="图片 5" descr="图片包含 黑色, 文字&#10;&#10;描述已自动生成">
            <a:extLst>
              <a:ext uri="{FF2B5EF4-FFF2-40B4-BE49-F238E27FC236}">
                <a16:creationId xmlns:a16="http://schemas.microsoft.com/office/drawing/2014/main" id="{2F17ABB4-6FDA-4235-9FF6-D02E6FD2F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65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l="-2000" t="-3000" r="-2000" b="-4000"/>
          </a:stretch>
        </a:blipFill>
        <a:effectLst/>
      </p:bgPr>
    </p:bg>
    <p:spTree>
      <p:nvGrpSpPr>
        <p:cNvPr id="1" name=""/>
        <p:cNvGrpSpPr/>
        <p:nvPr/>
      </p:nvGrpSpPr>
      <p:grpSpPr>
        <a:xfrm>
          <a:off x="0" y="0"/>
          <a:ext cx="0" cy="0"/>
          <a:chOff x="0" y="0"/>
          <a:chExt cx="0" cy="0"/>
        </a:xfrm>
      </p:grpSpPr>
      <p:sp>
        <p:nvSpPr>
          <p:cNvPr id="11" name="矩形 10"/>
          <p:cNvSpPr/>
          <p:nvPr/>
        </p:nvSpPr>
        <p:spPr>
          <a:xfrm>
            <a:off x="-6985" y="6985"/>
            <a:ext cx="12215495" cy="689483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7103" y="1229710"/>
            <a:ext cx="10457793" cy="4572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77462" y="1142999"/>
            <a:ext cx="10205546" cy="4795345"/>
          </a:xfrm>
          <a:prstGeom prst="rect">
            <a:avLst/>
          </a:prstGeom>
          <a:solidFill>
            <a:schemeClr val="bg1"/>
          </a:solidFill>
          <a:ln>
            <a:noFill/>
          </a:ln>
          <a:effectLst>
            <a:outerShdw blurRad="635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9142730" y="2991485"/>
            <a:ext cx="859790" cy="1530985"/>
          </a:xfrm>
          <a:prstGeom prst="rect">
            <a:avLst/>
          </a:prstGeom>
          <a:noFill/>
        </p:spPr>
        <p:txBody>
          <a:bodyPr vert="eaVert" wrap="square" rtlCol="0">
            <a:spAutoFit/>
          </a:bodyPr>
          <a:lstStyle/>
          <a:p>
            <a:pPr>
              <a:lnSpc>
                <a:spcPct val="100000"/>
              </a:lnSpc>
            </a:pPr>
            <a:r>
              <a:rPr lang="zh-CN" altLang="en-US" sz="4400" b="1">
                <a:solidFill>
                  <a:srgbClr val="BC3031"/>
                </a:solidFill>
                <a:cs typeface="+mn-lt"/>
              </a:rPr>
              <a:t>前 言</a:t>
            </a:r>
          </a:p>
        </p:txBody>
      </p:sp>
      <p:sp>
        <p:nvSpPr>
          <p:cNvPr id="3" name="任意多边形 2"/>
          <p:cNvSpPr/>
          <p:nvPr/>
        </p:nvSpPr>
        <p:spPr>
          <a:xfrm flipH="1">
            <a:off x="9501505" y="2223135"/>
            <a:ext cx="931545" cy="2889250"/>
          </a:xfrm>
          <a:custGeom>
            <a:avLst/>
            <a:gdLst>
              <a:gd name="connsiteX0" fmla="*/ 1790700 w 1809750"/>
              <a:gd name="connsiteY0" fmla="*/ 590550 h 3886200"/>
              <a:gd name="connsiteX1" fmla="*/ 1790700 w 1809750"/>
              <a:gd name="connsiteY1" fmla="*/ 0 h 3886200"/>
              <a:gd name="connsiteX2" fmla="*/ 0 w 1809750"/>
              <a:gd name="connsiteY2" fmla="*/ 0 h 3886200"/>
              <a:gd name="connsiteX3" fmla="*/ 0 w 1809750"/>
              <a:gd name="connsiteY3" fmla="*/ 3886200 h 3886200"/>
              <a:gd name="connsiteX4" fmla="*/ 1809750 w 1809750"/>
              <a:gd name="connsiteY4" fmla="*/ 3886200 h 3886200"/>
              <a:gd name="connsiteX5" fmla="*/ 1809750 w 1809750"/>
              <a:gd name="connsiteY5" fmla="*/ 33528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0" h="3886200">
                <a:moveTo>
                  <a:pt x="1790700" y="590550"/>
                </a:moveTo>
                <a:lnTo>
                  <a:pt x="1790700" y="0"/>
                </a:lnTo>
                <a:lnTo>
                  <a:pt x="0" y="0"/>
                </a:lnTo>
                <a:lnTo>
                  <a:pt x="0" y="3886200"/>
                </a:lnTo>
                <a:lnTo>
                  <a:pt x="1809750" y="3886200"/>
                </a:lnTo>
                <a:lnTo>
                  <a:pt x="1809750" y="3352800"/>
                </a:lnTo>
              </a:path>
            </a:pathLst>
          </a:custGeom>
          <a:no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endParaRPr>
          </a:p>
        </p:txBody>
      </p:sp>
      <p:sp>
        <p:nvSpPr>
          <p:cNvPr id="10" name="文本框 8"/>
          <p:cNvSpPr txBox="1"/>
          <p:nvPr/>
        </p:nvSpPr>
        <p:spPr>
          <a:xfrm>
            <a:off x="1749743" y="2223135"/>
            <a:ext cx="6394450" cy="2749550"/>
          </a:xfrm>
          <a:prstGeom prst="rect">
            <a:avLst/>
          </a:prstGeom>
          <a:noFill/>
          <a:ln w="9525">
            <a:noFill/>
          </a:ln>
        </p:spPr>
        <p:txBody>
          <a:bodyPr wrap="square" anchor="t">
            <a:spAutoFit/>
          </a:bodyPr>
          <a:lstStyle/>
          <a:p>
            <a:pPr marL="0" lvl="1" indent="0">
              <a:lnSpc>
                <a:spcPct val="160000"/>
              </a:lnSpc>
              <a:buClr>
                <a:srgbClr val="AA3928"/>
              </a:buClr>
              <a:buNone/>
            </a:pPr>
            <a:r>
              <a:rPr lang="zh-CN">
                <a:latin typeface="黑体" panose="02010609060101010101" charset="-122"/>
                <a:ea typeface="黑体" panose="02010609060101010101" charset="-122"/>
              </a:rPr>
              <a:t>请在此输入文字</a:t>
            </a:r>
            <a:r>
              <a:rPr lang="zh-CN">
                <a:latin typeface="黑体" panose="02010609060101010101" charset="-122"/>
                <a:ea typeface="黑体" panose="02010609060101010101" charset="-122"/>
                <a:sym typeface="+mn-ea"/>
              </a:rPr>
              <a:t>请在此输入文字请在此输入文字</a:t>
            </a:r>
            <a:endParaRPr lang="zh-CN">
              <a:latin typeface="黑体" panose="02010609060101010101" charset="-122"/>
              <a:ea typeface="黑体" panose="02010609060101010101" charset="-122"/>
            </a:endParaRP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endParaRPr lang="zh-CN">
              <a:latin typeface="黑体" panose="02010609060101010101" charset="-122"/>
              <a:ea typeface="黑体" panose="02010609060101010101" charset="-122"/>
            </a:endParaRP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p>
          <a:p>
            <a:pPr marL="0" lvl="1" indent="0">
              <a:lnSpc>
                <a:spcPct val="160000"/>
              </a:lnSpc>
              <a:buClr>
                <a:srgbClr val="AA3928"/>
              </a:buClr>
              <a:buNone/>
            </a:pPr>
            <a:r>
              <a:rPr lang="zh-CN">
                <a:latin typeface="黑体" panose="02010609060101010101" charset="-122"/>
                <a:ea typeface="黑体" panose="02010609060101010101" charset="-122"/>
              </a:rPr>
              <a:t>请在此输入文字请在此输入文字请在此输入文字</a:t>
            </a: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endParaRPr lang="zh-CN">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2F9E9E2-2C06-41B8-8095-A30885DF1C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1655" y="3594100"/>
            <a:ext cx="2057400" cy="2057400"/>
          </a:xfrm>
          <a:prstGeom prst="rect">
            <a:avLst/>
          </a:prstGeom>
        </p:spPr>
      </p:pic>
    </p:spTree>
    <p:extLst>
      <p:ext uri="{BB962C8B-B14F-4D97-AF65-F5344CB8AC3E}">
        <p14:creationId xmlns:p14="http://schemas.microsoft.com/office/powerpoint/2010/main" val="246580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749935" y="1169670"/>
            <a:ext cx="10691495" cy="4843780"/>
          </a:xfrm>
          <a:prstGeom prst="rect">
            <a:avLst/>
          </a:prstGeom>
          <a:noFill/>
          <a:ln w="28575" cmpd="sng">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9370" y="3505200"/>
            <a:ext cx="12299950" cy="1581150"/>
          </a:xfrm>
          <a:prstGeom prst="rect">
            <a:avLst/>
          </a:prstGeom>
          <a:gradFill>
            <a:gsLst>
              <a:gs pos="0">
                <a:srgbClr val="CF472F"/>
              </a:gs>
              <a:gs pos="100000">
                <a:srgbClr val="A63826"/>
              </a:gs>
            </a:gsLst>
            <a:lin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12557\Desktop\常州大学ppt\timg_2.jpgtimg_2"/>
          <p:cNvPicPr>
            <a:picLocks noChangeAspect="1"/>
          </p:cNvPicPr>
          <p:nvPr/>
        </p:nvPicPr>
        <p:blipFill>
          <a:blip r:embed="rId4"/>
          <a:srcRect/>
          <a:stretch>
            <a:fillRect/>
          </a:stretch>
        </p:blipFill>
        <p:spPr>
          <a:xfrm>
            <a:off x="9494299" y="221801"/>
            <a:ext cx="2357958" cy="702945"/>
          </a:xfrm>
          <a:prstGeom prst="rect">
            <a:avLst/>
          </a:prstGeom>
        </p:spPr>
      </p:pic>
      <p:sp>
        <p:nvSpPr>
          <p:cNvPr id="5" name="文本框 4"/>
          <p:cNvSpPr txBox="1"/>
          <p:nvPr/>
        </p:nvSpPr>
        <p:spPr>
          <a:xfrm>
            <a:off x="5035550" y="2219325"/>
            <a:ext cx="5783580" cy="1014730"/>
          </a:xfrm>
          <a:prstGeom prst="rect">
            <a:avLst/>
          </a:prstGeom>
          <a:noFill/>
        </p:spPr>
        <p:txBody>
          <a:bodyPr wrap="none" rtlCol="0" anchor="t">
            <a:spAutoFit/>
          </a:bodyPr>
          <a:lstStyle/>
          <a:p>
            <a:r>
              <a:rPr lang="zh-CN" altLang="en-US" sz="6000" b="1" spc="300" dirty="0">
                <a:solidFill>
                  <a:srgbClr val="28292B"/>
                </a:solidFill>
                <a:uFillTx/>
                <a:latin typeface="微软雅黑" panose="020B0503020204020204" pitchFamily="34" charset="-122"/>
                <a:ea typeface="微软雅黑" panose="020B0503020204020204" pitchFamily="34" charset="-122"/>
                <a:cs typeface="+mn-ea"/>
                <a:sym typeface="+mn-lt"/>
              </a:rPr>
              <a:t>选题背景及意义</a:t>
            </a:r>
          </a:p>
        </p:txBody>
      </p:sp>
      <p:sp>
        <p:nvSpPr>
          <p:cNvPr id="40" name="椭圆 39"/>
          <p:cNvSpPr/>
          <p:nvPr/>
        </p:nvSpPr>
        <p:spPr>
          <a:xfrm>
            <a:off x="4013200" y="2361565"/>
            <a:ext cx="731520" cy="73088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1</a:t>
            </a:r>
          </a:p>
        </p:txBody>
      </p:sp>
      <p:pic>
        <p:nvPicPr>
          <p:cNvPr id="8" name="图片 7" descr="timgT1IHWKBP_副本"/>
          <p:cNvPicPr>
            <a:picLocks noChangeAspect="1"/>
          </p:cNvPicPr>
          <p:nvPr/>
        </p:nvPicPr>
        <p:blipFill>
          <a:blip r:embed="rId5"/>
          <a:stretch>
            <a:fillRect/>
          </a:stretch>
        </p:blipFill>
        <p:spPr>
          <a:xfrm>
            <a:off x="-39370" y="1948815"/>
            <a:ext cx="3831590" cy="1556385"/>
          </a:xfrm>
          <a:prstGeom prst="rect">
            <a:avLst/>
          </a:prstGeom>
          <a:effectLst>
            <a:outerShdw blurRad="292100" dist="38100" dir="2700000" algn="tl" rotWithShape="0">
              <a:schemeClr val="bg1">
                <a:lumMod val="50000"/>
                <a:alpha val="40000"/>
              </a:schemeClr>
            </a:outerShdw>
          </a:effectLst>
        </p:spPr>
      </p:pic>
      <p:sp>
        <p:nvSpPr>
          <p:cNvPr id="10" name="文本框 9"/>
          <p:cNvSpPr txBox="1"/>
          <p:nvPr/>
        </p:nvSpPr>
        <p:spPr>
          <a:xfrm>
            <a:off x="7601585"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理论基础与文献综述</a:t>
            </a:r>
            <a:endParaRPr lang="zh-CN" altLang="en-US" dirty="0">
              <a:ln w="6350">
                <a:noFill/>
              </a:ln>
              <a:solidFill>
                <a:schemeClr val="bg1"/>
              </a:solidFill>
              <a:latin typeface="黑体" panose="02010609060101010101" charset="-122"/>
              <a:ea typeface="黑体" panose="02010609060101010101" charset="-122"/>
            </a:endParaRPr>
          </a:p>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主要贡献与创新</a:t>
            </a:r>
            <a:endParaRPr lang="zh-CN" altLang="en-US">
              <a:latin typeface="黑体" panose="02010609060101010101" charset="-122"/>
              <a:ea typeface="黑体" panose="02010609060101010101" charset="-122"/>
            </a:endParaRPr>
          </a:p>
        </p:txBody>
      </p:sp>
      <p:sp>
        <p:nvSpPr>
          <p:cNvPr id="11" name="文本框 10"/>
          <p:cNvSpPr txBox="1"/>
          <p:nvPr/>
        </p:nvSpPr>
        <p:spPr>
          <a:xfrm>
            <a:off x="4701540" y="3834765"/>
            <a:ext cx="2540000" cy="922020"/>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dirty="0">
                <a:ln w="6350">
                  <a:noFill/>
                </a:ln>
                <a:solidFill>
                  <a:schemeClr val="bg1"/>
                </a:solidFill>
                <a:latin typeface="黑体" panose="02010609060101010101" charset="-122"/>
                <a:ea typeface="黑体" panose="02010609060101010101" charset="-122"/>
                <a:sym typeface="+mn-ea"/>
              </a:rPr>
              <a:t>选题背景</a:t>
            </a:r>
          </a:p>
          <a:p>
            <a:pPr marL="285750" indent="-285750">
              <a:lnSpc>
                <a:spcPct val="150000"/>
              </a:lnSpc>
              <a:buFont typeface="Arial" panose="020B0604020202020204" pitchFamily="34" charset="0"/>
              <a:buChar char="•"/>
            </a:pPr>
            <a:r>
              <a:rPr lang="zh-CN" altLang="en-US">
                <a:solidFill>
                  <a:schemeClr val="bg1"/>
                </a:solidFill>
                <a:latin typeface="黑体" panose="02010609060101010101" charset="-122"/>
                <a:ea typeface="黑体" panose="02010609060101010101" charset="-122"/>
              </a:rPr>
              <a:t>研究意义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选题</a:t>
            </a:r>
            <a:r>
              <a:rPr lang="zh-CN" altLang="en-US" sz="2500" b="1" i="1" spc="200" dirty="0">
                <a:solidFill>
                  <a:srgbClr val="AA3928"/>
                </a:solidFill>
                <a:latin typeface="微软雅黑" panose="020B0503020204020204" pitchFamily="34" charset="-122"/>
                <a:ea typeface="微软雅黑" panose="020B0503020204020204" pitchFamily="34" charset="-122"/>
              </a:rPr>
              <a:t>背景</a:t>
            </a:r>
          </a:p>
        </p:txBody>
      </p:sp>
      <p:grpSp>
        <p:nvGrpSpPr>
          <p:cNvPr id="6149" name="组合 110"/>
          <p:cNvGrpSpPr/>
          <p:nvPr/>
        </p:nvGrpSpPr>
        <p:grpSpPr>
          <a:xfrm>
            <a:off x="5742940" y="1063308"/>
            <a:ext cx="1866900" cy="484187"/>
            <a:chOff x="1629551" y="4194977"/>
            <a:chExt cx="1866410" cy="484203"/>
          </a:xfrm>
        </p:grpSpPr>
        <p:grpSp>
          <p:nvGrpSpPr>
            <p:cNvPr id="6150" name="组合 111"/>
            <p:cNvGrpSpPr/>
            <p:nvPr/>
          </p:nvGrpSpPr>
          <p:grpSpPr>
            <a:xfrm>
              <a:off x="1629551" y="4593590"/>
              <a:ext cx="1866410" cy="85590"/>
              <a:chOff x="1395871" y="4593590"/>
              <a:chExt cx="1866410" cy="85590"/>
            </a:xfrm>
          </p:grpSpPr>
          <p:cxnSp>
            <p:nvCxnSpPr>
              <p:cNvPr id="115" name="直接连接符 114"/>
              <p:cNvCxnSpPr/>
              <p:nvPr/>
            </p:nvCxnSpPr>
            <p:spPr>
              <a:xfrm>
                <a:off x="1404711" y="4636369"/>
                <a:ext cx="1857570" cy="6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flipH="1">
                <a:off x="1395871" y="4593590"/>
                <a:ext cx="85590"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grpSp>
        <p:sp>
          <p:nvSpPr>
            <p:cNvPr id="6153" name="文本框 113"/>
            <p:cNvSpPr txBox="1"/>
            <p:nvPr/>
          </p:nvSpPr>
          <p:spPr>
            <a:xfrm>
              <a:off x="1748500" y="4194977"/>
              <a:ext cx="1269641" cy="398793"/>
            </a:xfrm>
            <a:prstGeom prst="rect">
              <a:avLst/>
            </a:prstGeom>
            <a:noFill/>
            <a:ln w="9525">
              <a:noFill/>
            </a:ln>
          </p:spPr>
          <p:txBody>
            <a:bodyPr anchor="t">
              <a:spAutoFit/>
            </a:bodyPr>
            <a:lstStyle/>
            <a:p>
              <a:r>
                <a:rPr lang="zh-CN" altLang="en-US" sz="2000" b="1" dirty="0">
                  <a:solidFill>
                    <a:srgbClr val="262626"/>
                  </a:solidFill>
                  <a:latin typeface="微软雅黑" panose="020B0503020204020204" pitchFamily="34" charset="-122"/>
                  <a:ea typeface="微软雅黑" panose="020B0503020204020204" pitchFamily="34" charset="-122"/>
                </a:rPr>
                <a:t>选题来源</a:t>
              </a:r>
            </a:p>
          </p:txBody>
        </p:sp>
      </p:grpSp>
      <p:sp>
        <p:nvSpPr>
          <p:cNvPr id="6154" name="文本框 2"/>
          <p:cNvSpPr txBox="1"/>
          <p:nvPr/>
        </p:nvSpPr>
        <p:spPr>
          <a:xfrm>
            <a:off x="4816475" y="1136650"/>
            <a:ext cx="6788150" cy="410845"/>
          </a:xfrm>
          <a:prstGeom prst="rect">
            <a:avLst/>
          </a:prstGeom>
          <a:noFill/>
          <a:ln w="9525">
            <a:noFill/>
          </a:ln>
        </p:spPr>
        <p:txBody>
          <a:bodyPr wrap="square" anchor="t">
            <a:spAutoFit/>
          </a:bodyPr>
          <a:lstStyle/>
          <a:p>
            <a:pPr>
              <a:lnSpc>
                <a:spcPct val="130000"/>
              </a:lnSpc>
            </a:pPr>
            <a:r>
              <a:rPr lang="en-US" altLang="zh-CN" sz="1600">
                <a:latin typeface="黑体" panose="02010609060101010101" charset="-122"/>
                <a:ea typeface="黑体" panose="02010609060101010101" charset="-122"/>
              </a:rPr>
              <a:t>    </a:t>
            </a:r>
            <a:endParaRPr lang="zh-CN" altLang="zh-CN" sz="1600">
              <a:solidFill>
                <a:srgbClr val="1F4E79"/>
              </a:solidFill>
              <a:latin typeface="黑体" panose="02010609060101010101" charset="-122"/>
              <a:ea typeface="黑体" panose="02010609060101010101" charset="-122"/>
            </a:endParaRPr>
          </a:p>
        </p:txBody>
      </p:sp>
      <p:grpSp>
        <p:nvGrpSpPr>
          <p:cNvPr id="6155" name="组合 110"/>
          <p:cNvGrpSpPr/>
          <p:nvPr/>
        </p:nvGrpSpPr>
        <p:grpSpPr>
          <a:xfrm>
            <a:off x="5742940" y="3812858"/>
            <a:ext cx="1866900" cy="484187"/>
            <a:chOff x="1629551" y="4194977"/>
            <a:chExt cx="1866410" cy="484203"/>
          </a:xfrm>
        </p:grpSpPr>
        <p:grpSp>
          <p:nvGrpSpPr>
            <p:cNvPr id="6156" name="组合 111"/>
            <p:cNvGrpSpPr/>
            <p:nvPr/>
          </p:nvGrpSpPr>
          <p:grpSpPr>
            <a:xfrm>
              <a:off x="1629551" y="4593590"/>
              <a:ext cx="1866410" cy="85590"/>
              <a:chOff x="1395871" y="4593590"/>
              <a:chExt cx="1866410" cy="85590"/>
            </a:xfrm>
          </p:grpSpPr>
          <p:cxnSp>
            <p:nvCxnSpPr>
              <p:cNvPr id="6" name="直接连接符 5"/>
              <p:cNvCxnSpPr/>
              <p:nvPr/>
            </p:nvCxnSpPr>
            <p:spPr>
              <a:xfrm>
                <a:off x="1404711" y="4636369"/>
                <a:ext cx="1857570" cy="6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flipH="1">
                <a:off x="1395871" y="4593590"/>
                <a:ext cx="85590"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mn-lt"/>
                  <a:ea typeface="+mn-ea"/>
                  <a:cs typeface="+mn-cs"/>
                </a:endParaRPr>
              </a:p>
            </p:txBody>
          </p:sp>
        </p:grpSp>
        <p:sp>
          <p:nvSpPr>
            <p:cNvPr id="6159" name="文本框 113"/>
            <p:cNvSpPr txBox="1"/>
            <p:nvPr/>
          </p:nvSpPr>
          <p:spPr>
            <a:xfrm>
              <a:off x="1748500" y="4194977"/>
              <a:ext cx="1269641" cy="398793"/>
            </a:xfrm>
            <a:prstGeom prst="rect">
              <a:avLst/>
            </a:prstGeom>
            <a:noFill/>
            <a:ln w="9525">
              <a:noFill/>
            </a:ln>
          </p:spPr>
          <p:txBody>
            <a:bodyPr anchor="t">
              <a:spAutoFit/>
            </a:bodyPr>
            <a:lstStyle/>
            <a:p>
              <a:r>
                <a:rPr lang="zh-CN" altLang="en-US" sz="2000" b="1" dirty="0">
                  <a:solidFill>
                    <a:srgbClr val="262626"/>
                  </a:solidFill>
                  <a:latin typeface="微软雅黑" panose="020B0503020204020204" pitchFamily="34" charset="-122"/>
                  <a:ea typeface="微软雅黑" panose="020B0503020204020204" pitchFamily="34" charset="-122"/>
                </a:rPr>
                <a:t>选题背景</a:t>
              </a:r>
            </a:p>
          </p:txBody>
        </p:sp>
      </p:grpSp>
      <p:sp>
        <p:nvSpPr>
          <p:cNvPr id="6160" name="文本框 8"/>
          <p:cNvSpPr txBox="1"/>
          <p:nvPr/>
        </p:nvSpPr>
        <p:spPr>
          <a:xfrm>
            <a:off x="5574348" y="4400550"/>
            <a:ext cx="6394450" cy="1420495"/>
          </a:xfrm>
          <a:prstGeom prst="rect">
            <a:avLst/>
          </a:prstGeom>
          <a:noFill/>
          <a:ln w="9525">
            <a:noFill/>
          </a:ln>
        </p:spPr>
        <p:txBody>
          <a:bodyPr wrap="square" anchor="t">
            <a:spAutoFit/>
          </a:bodyPr>
          <a:lstStyle/>
          <a:p>
            <a:pPr marL="0" lvl="1" indent="-285750">
              <a:lnSpc>
                <a:spcPct val="160000"/>
              </a:lnSpc>
              <a:buClr>
                <a:srgbClr val="AA3928"/>
              </a:buClr>
              <a:buFont typeface="Wingdings" panose="05000000000000000000" charset="0"/>
              <a:buChar char="u"/>
            </a:pPr>
            <a:r>
              <a:rPr lang="zh-CN">
                <a:latin typeface="黑体" panose="02010609060101010101" charset="-122"/>
                <a:ea typeface="黑体" panose="02010609060101010101" charset="-122"/>
              </a:rPr>
              <a:t>请在此输入文字</a:t>
            </a:r>
            <a:r>
              <a:rPr lang="zh-CN">
                <a:latin typeface="黑体" panose="02010609060101010101" charset="-122"/>
                <a:ea typeface="黑体" panose="02010609060101010101" charset="-122"/>
                <a:sym typeface="+mn-ea"/>
              </a:rPr>
              <a:t>请在此输入文字请在此输入文字</a:t>
            </a:r>
            <a:endParaRPr lang="zh-CN">
              <a:latin typeface="黑体" panose="02010609060101010101" charset="-122"/>
              <a:ea typeface="黑体" panose="02010609060101010101" charset="-122"/>
            </a:endParaRPr>
          </a:p>
          <a:p>
            <a:pPr marL="0" lvl="1" indent="-285750">
              <a:lnSpc>
                <a:spcPct val="160000"/>
              </a:lnSpc>
              <a:buClr>
                <a:srgbClr val="AA3928"/>
              </a:buClr>
              <a:buFont typeface="Wingdings" panose="05000000000000000000" charset="0"/>
              <a:buChar char="u"/>
            </a:pPr>
            <a:r>
              <a:rPr lang="zh-CN">
                <a:latin typeface="黑体" panose="02010609060101010101" charset="-122"/>
                <a:ea typeface="黑体" panose="02010609060101010101" charset="-122"/>
                <a:sym typeface="+mn-ea"/>
              </a:rPr>
              <a:t>请在此输入文字请在此输入文字请在此输入文字</a:t>
            </a:r>
            <a:endParaRPr lang="zh-CN">
              <a:latin typeface="黑体" panose="02010609060101010101" charset="-122"/>
              <a:ea typeface="黑体" panose="02010609060101010101" charset="-122"/>
            </a:endParaRPr>
          </a:p>
          <a:p>
            <a:pPr marL="0" lvl="1" indent="-285750">
              <a:lnSpc>
                <a:spcPct val="160000"/>
              </a:lnSpc>
              <a:buClr>
                <a:srgbClr val="AA3928"/>
              </a:buClr>
              <a:buFont typeface="Wingdings" panose="05000000000000000000" charset="0"/>
              <a:buChar char="u"/>
            </a:pPr>
            <a:r>
              <a:rPr lang="zh-CN">
                <a:latin typeface="黑体" panose="02010609060101010101" charset="-122"/>
                <a:ea typeface="黑体" panose="02010609060101010101" charset="-122"/>
                <a:sym typeface="+mn-ea"/>
              </a:rPr>
              <a:t>请在此输入文字请在此输入文字请在此输入文字</a:t>
            </a:r>
            <a:endParaRPr lang="zh-CN" sz="1600">
              <a:latin typeface="黑体" panose="02010609060101010101" charset="-122"/>
              <a:ea typeface="黑体" panose="02010609060101010101" charset="-122"/>
            </a:endParaRP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3" name="文本框 8"/>
          <p:cNvSpPr txBox="1"/>
          <p:nvPr/>
        </p:nvSpPr>
        <p:spPr>
          <a:xfrm>
            <a:off x="5574348" y="1644015"/>
            <a:ext cx="6394450" cy="1420495"/>
          </a:xfrm>
          <a:prstGeom prst="rect">
            <a:avLst/>
          </a:prstGeom>
          <a:noFill/>
          <a:ln w="9525">
            <a:noFill/>
          </a:ln>
        </p:spPr>
        <p:txBody>
          <a:bodyPr wrap="square" anchor="t">
            <a:spAutoFit/>
          </a:bodyPr>
          <a:lstStyle/>
          <a:p>
            <a:pPr marL="0" lvl="1" indent="0">
              <a:lnSpc>
                <a:spcPct val="160000"/>
              </a:lnSpc>
              <a:buClr>
                <a:srgbClr val="AA3928"/>
              </a:buClr>
              <a:buNone/>
            </a:pPr>
            <a:r>
              <a:rPr lang="zh-CN">
                <a:latin typeface="黑体" panose="02010609060101010101" charset="-122"/>
                <a:ea typeface="黑体" panose="02010609060101010101" charset="-122"/>
              </a:rPr>
              <a:t>请在此输入文字</a:t>
            </a:r>
            <a:r>
              <a:rPr lang="zh-CN">
                <a:latin typeface="黑体" panose="02010609060101010101" charset="-122"/>
                <a:ea typeface="黑体" panose="02010609060101010101" charset="-122"/>
                <a:sym typeface="+mn-ea"/>
              </a:rPr>
              <a:t>请在此输入文字请在此输入文字</a:t>
            </a:r>
            <a:endParaRPr lang="zh-CN">
              <a:latin typeface="黑体" panose="02010609060101010101" charset="-122"/>
              <a:ea typeface="黑体" panose="02010609060101010101" charset="-122"/>
            </a:endParaRP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endParaRPr lang="zh-CN">
              <a:latin typeface="黑体" panose="02010609060101010101" charset="-122"/>
              <a:ea typeface="黑体" panose="02010609060101010101" charset="-122"/>
            </a:endParaRP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endParaRPr lang="zh-CN" sz="1600">
              <a:latin typeface="黑体" panose="02010609060101010101" charset="-122"/>
              <a:ea typeface="黑体" panose="02010609060101010101" charset="-122"/>
            </a:endParaRPr>
          </a:p>
        </p:txBody>
      </p:sp>
      <p:grpSp>
        <p:nvGrpSpPr>
          <p:cNvPr id="2" name="组合 1"/>
          <p:cNvGrpSpPr/>
          <p:nvPr/>
        </p:nvGrpSpPr>
        <p:grpSpPr>
          <a:xfrm>
            <a:off x="-1264920" y="1818005"/>
            <a:ext cx="6083300" cy="6083300"/>
            <a:chOff x="-1992" y="2863"/>
            <a:chExt cx="9580" cy="9580"/>
          </a:xfrm>
        </p:grpSpPr>
        <p:sp>
          <p:nvSpPr>
            <p:cNvPr id="48" name="Block Arc 47"/>
            <p:cNvSpPr/>
            <p:nvPr/>
          </p:nvSpPr>
          <p:spPr>
            <a:xfrm rot="5400000">
              <a:off x="-1992" y="2863"/>
              <a:ext cx="9580" cy="9580"/>
            </a:xfrm>
            <a:prstGeom prst="blockArc">
              <a:avLst>
                <a:gd name="adj1" fmla="val 10988217"/>
                <a:gd name="adj2" fmla="val 21533191"/>
                <a:gd name="adj3" fmla="val 2440"/>
              </a:avLst>
            </a:prstGeom>
            <a:solidFill>
              <a:schemeClr val="bg1">
                <a:lumMod val="75000"/>
              </a:schemeClr>
            </a:solidFill>
            <a:ln>
              <a:noFill/>
            </a:ln>
            <a:effectLst/>
          </p:spPr>
          <p:style>
            <a:lnRef idx="1">
              <a:srgbClr val="00B0F0"/>
            </a:lnRef>
            <a:fillRef idx="3">
              <a:srgbClr val="00B0F0"/>
            </a:fillRef>
            <a:effectRef idx="2">
              <a:srgbClr val="00B0F0"/>
            </a:effectRef>
            <a:fontRef idx="minor">
              <a:sysClr val="window" lastClr="FFFFFF"/>
            </a:fontRef>
          </p:style>
          <p:txBody>
            <a:bodyPr rtlCol="0" anchor="ctr"/>
            <a:lstStyle/>
            <a:p>
              <a:pPr algn="ctr" fontAlgn="auto"/>
              <a:endParaRPr lang="en-US" sz="2400" strike="noStrike" noProof="1">
                <a:solidFill>
                  <a:sysClr val="windowText" lastClr="000000"/>
                </a:solidFill>
              </a:endParaRPr>
            </a:p>
          </p:txBody>
        </p:sp>
        <p:sp>
          <p:nvSpPr>
            <p:cNvPr id="5" name="椭圆 4"/>
            <p:cNvSpPr/>
            <p:nvPr/>
          </p:nvSpPr>
          <p:spPr>
            <a:xfrm>
              <a:off x="-1472" y="3757"/>
              <a:ext cx="8164" cy="7863"/>
            </a:xfrm>
            <a:prstGeom prst="ellipse">
              <a:avLst/>
            </a:prstGeom>
            <a:blipFill rotWithShape="1">
              <a:blip r:embed="rId3"/>
              <a:stretch>
                <a:fillRect l="-12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研究</a:t>
            </a:r>
            <a:r>
              <a:rPr lang="zh-CN" altLang="en-US" sz="2500" b="1" i="1" spc="200" dirty="0">
                <a:solidFill>
                  <a:srgbClr val="AA3928"/>
                </a:solidFill>
                <a:latin typeface="微软雅黑" panose="020B0503020204020204" pitchFamily="34" charset="-122"/>
                <a:ea typeface="微软雅黑" panose="020B0503020204020204" pitchFamily="34" charset="-122"/>
              </a:rPr>
              <a:t>意义</a:t>
            </a:r>
          </a:p>
        </p:txBody>
      </p:sp>
      <p:pic>
        <p:nvPicPr>
          <p:cNvPr id="4" name="图片 3" descr="C:\Users\12557\Desktop\常州大学ppt\timg_2.jpgtimg_2"/>
          <p:cNvPicPr>
            <a:picLocks noChangeAspect="1"/>
          </p:cNvPicPr>
          <p:nvPr/>
        </p:nvPicPr>
        <p:blipFill>
          <a:blip r:embed="rId2"/>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2" name="Freeform 33"/>
          <p:cNvSpPr/>
          <p:nvPr/>
        </p:nvSpPr>
        <p:spPr>
          <a:xfrm>
            <a:off x="6955708" y="4401907"/>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lumMod val="60000"/>
              <a:lumOff val="40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Bold" panose="020B0800000000000000" charset="-122"/>
                <a:ea typeface="思源黑体 CN Bold" panose="020B0800000000000000" charset="-122"/>
              </a:rPr>
              <a:t>6</a:t>
            </a:r>
          </a:p>
        </p:txBody>
      </p:sp>
      <p:sp>
        <p:nvSpPr>
          <p:cNvPr id="20" name=" 18"/>
          <p:cNvSpPr/>
          <p:nvPr/>
        </p:nvSpPr>
        <p:spPr>
          <a:xfrm>
            <a:off x="391160" y="4558030"/>
            <a:ext cx="3883025" cy="1099185"/>
          </a:xfrm>
          <a:prstGeom prst="roundRect">
            <a:avLst>
              <a:gd name="adj" fmla="val 50000"/>
            </a:avLst>
          </a:prstGeom>
          <a:solidFill>
            <a:schemeClr val="accent6">
              <a:lumMod val="60000"/>
              <a:lumOff val="4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 18"/>
          <p:cNvSpPr/>
          <p:nvPr/>
        </p:nvSpPr>
        <p:spPr>
          <a:xfrm>
            <a:off x="180340" y="3131185"/>
            <a:ext cx="3811905" cy="1077595"/>
          </a:xfrm>
          <a:prstGeom prst="roundRect">
            <a:avLst>
              <a:gd name="adj" fmla="val 50000"/>
            </a:avLst>
          </a:prstGeom>
          <a:solidFill>
            <a:schemeClr val="accent6">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 18"/>
          <p:cNvSpPr/>
          <p:nvPr/>
        </p:nvSpPr>
        <p:spPr>
          <a:xfrm>
            <a:off x="462915" y="1691640"/>
            <a:ext cx="3900170" cy="1059815"/>
          </a:xfrm>
          <a:prstGeom prst="roundRect">
            <a:avLst>
              <a:gd name="adj" fmla="val 50000"/>
            </a:avLst>
          </a:prstGeom>
          <a:solidFill>
            <a:schemeClr val="accent4">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Freeform 31"/>
          <p:cNvSpPr/>
          <p:nvPr/>
        </p:nvSpPr>
        <p:spPr>
          <a:xfrm>
            <a:off x="6956103" y="2285685"/>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lumMod val="65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Heavy" panose="020B0A00000000000000" charset="-122"/>
                <a:ea typeface="思源黑体 CN Heavy" panose="020B0A00000000000000" charset="-122"/>
              </a:rPr>
              <a:t>4</a:t>
            </a:r>
          </a:p>
        </p:txBody>
      </p:sp>
      <p:sp>
        <p:nvSpPr>
          <p:cNvPr id="10" name="Freeform 81"/>
          <p:cNvSpPr/>
          <p:nvPr/>
        </p:nvSpPr>
        <p:spPr>
          <a:xfrm rot="2539609">
            <a:off x="6654884" y="4316590"/>
            <a:ext cx="480923" cy="80131"/>
          </a:xfrm>
          <a:custGeom>
            <a:avLst/>
            <a:gdLst/>
            <a:ahLst/>
            <a:cxnLst/>
            <a:rect l="0" t="0" r="0" b="0"/>
            <a:pathLst>
              <a:path>
                <a:moveTo>
                  <a:pt x="0" y="32211"/>
                </a:moveTo>
                <a:lnTo>
                  <a:pt x="386650" y="32211"/>
                </a:lnTo>
              </a:path>
            </a:pathLst>
          </a:custGeom>
          <a:noFill/>
          <a:ln w="12700" cap="flat" cmpd="sng" algn="ctr">
            <a:solidFill>
              <a:srgbClr val="868686"/>
            </a:solidFill>
            <a:prstDash val="solid"/>
            <a:headEnd type="oval"/>
            <a:tailEnd type="oval"/>
          </a:ln>
          <a:effectLst/>
        </p:spPr>
      </p:sp>
      <p:sp>
        <p:nvSpPr>
          <p:cNvPr id="52" name="Freeform 82"/>
          <p:cNvSpPr/>
          <p:nvPr/>
        </p:nvSpPr>
        <p:spPr>
          <a:xfrm>
            <a:off x="6787875" y="3717625"/>
            <a:ext cx="526420" cy="80131"/>
          </a:xfrm>
          <a:custGeom>
            <a:avLst/>
            <a:gdLst/>
            <a:ahLst/>
            <a:cxnLst/>
            <a:rect l="0" t="0" r="0" b="0"/>
            <a:pathLst>
              <a:path>
                <a:moveTo>
                  <a:pt x="0" y="32211"/>
                </a:moveTo>
                <a:lnTo>
                  <a:pt x="423229" y="32211"/>
                </a:lnTo>
              </a:path>
            </a:pathLst>
          </a:custGeom>
          <a:noFill/>
          <a:ln w="12700" cap="flat" cmpd="sng" algn="ctr">
            <a:solidFill>
              <a:srgbClr val="BE382C"/>
            </a:solidFill>
            <a:prstDash val="solid"/>
            <a:headEnd type="oval"/>
            <a:tailEnd type="oval"/>
          </a:ln>
          <a:effectLst/>
        </p:spPr>
      </p:sp>
      <p:sp>
        <p:nvSpPr>
          <p:cNvPr id="53" name="Freeform 83"/>
          <p:cNvSpPr/>
          <p:nvPr/>
        </p:nvSpPr>
        <p:spPr>
          <a:xfrm rot="19060391">
            <a:off x="6654884" y="3118660"/>
            <a:ext cx="480923" cy="80131"/>
          </a:xfrm>
          <a:custGeom>
            <a:avLst/>
            <a:gdLst/>
            <a:ahLst/>
            <a:cxnLst/>
            <a:rect l="0" t="0" r="0" b="0"/>
            <a:pathLst>
              <a:path>
                <a:moveTo>
                  <a:pt x="0" y="32211"/>
                </a:moveTo>
                <a:lnTo>
                  <a:pt x="386650" y="32211"/>
                </a:lnTo>
              </a:path>
            </a:pathLst>
          </a:custGeom>
          <a:noFill/>
          <a:ln w="12700" cap="flat" cmpd="sng" algn="ctr">
            <a:solidFill>
              <a:schemeClr val="bg1">
                <a:lumMod val="75000"/>
              </a:schemeClr>
            </a:solidFill>
            <a:prstDash val="solid"/>
            <a:headEnd type="oval"/>
            <a:tailEnd type="oval"/>
          </a:ln>
          <a:effectLst/>
        </p:spPr>
      </p:sp>
      <p:sp>
        <p:nvSpPr>
          <p:cNvPr id="58" name="Freeform 28"/>
          <p:cNvSpPr/>
          <p:nvPr/>
        </p:nvSpPr>
        <p:spPr>
          <a:xfrm rot="19060391" flipH="1">
            <a:off x="5012954" y="4316590"/>
            <a:ext cx="480923" cy="80131"/>
          </a:xfrm>
          <a:custGeom>
            <a:avLst/>
            <a:gdLst/>
            <a:ahLst/>
            <a:cxnLst/>
            <a:rect l="0" t="0" r="0" b="0"/>
            <a:pathLst>
              <a:path>
                <a:moveTo>
                  <a:pt x="0" y="32211"/>
                </a:moveTo>
                <a:lnTo>
                  <a:pt x="386650" y="32211"/>
                </a:lnTo>
              </a:path>
            </a:pathLst>
          </a:custGeom>
          <a:noFill/>
          <a:ln w="12700" cap="flat" cmpd="sng" algn="ctr">
            <a:solidFill>
              <a:srgbClr val="868686"/>
            </a:solidFill>
            <a:prstDash val="solid"/>
            <a:headEnd type="oval"/>
            <a:tailEnd type="oval"/>
          </a:ln>
          <a:effectLst/>
        </p:spPr>
      </p:sp>
      <p:sp>
        <p:nvSpPr>
          <p:cNvPr id="59" name="Freeform 29"/>
          <p:cNvSpPr/>
          <p:nvPr/>
        </p:nvSpPr>
        <p:spPr>
          <a:xfrm flipH="1">
            <a:off x="4866669" y="3717625"/>
            <a:ext cx="526420" cy="80131"/>
          </a:xfrm>
          <a:custGeom>
            <a:avLst/>
            <a:gdLst/>
            <a:ahLst/>
            <a:cxnLst/>
            <a:rect l="0" t="0" r="0" b="0"/>
            <a:pathLst>
              <a:path>
                <a:moveTo>
                  <a:pt x="0" y="32211"/>
                </a:moveTo>
                <a:lnTo>
                  <a:pt x="423229" y="32211"/>
                </a:lnTo>
              </a:path>
            </a:pathLst>
          </a:custGeom>
          <a:noFill/>
          <a:ln w="12700" cap="flat" cmpd="sng" algn="ctr">
            <a:solidFill>
              <a:srgbClr val="BE382C"/>
            </a:solidFill>
            <a:prstDash val="solid"/>
            <a:headEnd type="oval"/>
            <a:tailEnd type="oval"/>
          </a:ln>
          <a:effectLst/>
        </p:spPr>
      </p:sp>
      <p:sp>
        <p:nvSpPr>
          <p:cNvPr id="60" name="Freeform 30"/>
          <p:cNvSpPr/>
          <p:nvPr/>
        </p:nvSpPr>
        <p:spPr>
          <a:xfrm rot="2539609" flipH="1">
            <a:off x="5012954" y="3118660"/>
            <a:ext cx="480923" cy="80131"/>
          </a:xfrm>
          <a:custGeom>
            <a:avLst/>
            <a:gdLst/>
            <a:ahLst/>
            <a:cxnLst/>
            <a:rect l="0" t="0" r="0" b="0"/>
            <a:pathLst>
              <a:path>
                <a:moveTo>
                  <a:pt x="0" y="32211"/>
                </a:moveTo>
                <a:lnTo>
                  <a:pt x="386650" y="32211"/>
                </a:lnTo>
              </a:path>
            </a:pathLst>
          </a:custGeom>
          <a:noFill/>
          <a:ln w="12700" cap="flat" cmpd="sng" algn="ctr">
            <a:solidFill>
              <a:schemeClr val="bg1">
                <a:lumMod val="65000"/>
              </a:schemeClr>
            </a:solidFill>
            <a:prstDash val="solid"/>
            <a:headEnd type="oval"/>
            <a:tailEnd type="oval"/>
          </a:ln>
          <a:effectLst/>
        </p:spPr>
      </p:sp>
      <p:sp>
        <p:nvSpPr>
          <p:cNvPr id="61" name="Freeform 31"/>
          <p:cNvSpPr/>
          <p:nvPr/>
        </p:nvSpPr>
        <p:spPr>
          <a:xfrm>
            <a:off x="4347523" y="2308545"/>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lumMod val="65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Heavy" panose="020B0A00000000000000" charset="-122"/>
                <a:ea typeface="思源黑体 CN Heavy" panose="020B0A00000000000000" charset="-122"/>
              </a:rPr>
              <a:t>1</a:t>
            </a:r>
          </a:p>
        </p:txBody>
      </p:sp>
      <p:sp>
        <p:nvSpPr>
          <p:cNvPr id="62" name="Freeform 32"/>
          <p:cNvSpPr/>
          <p:nvPr/>
        </p:nvSpPr>
        <p:spPr>
          <a:xfrm>
            <a:off x="4075603" y="3346384"/>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lumMod val="40000"/>
              <a:lumOff val="60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Bold" panose="020B0800000000000000" charset="-122"/>
                <a:ea typeface="思源黑体 CN Bold" panose="020B0800000000000000" charset="-122"/>
              </a:rPr>
              <a:t>2</a:t>
            </a:r>
          </a:p>
        </p:txBody>
      </p:sp>
      <p:sp>
        <p:nvSpPr>
          <p:cNvPr id="63" name="Freeform 33"/>
          <p:cNvSpPr/>
          <p:nvPr/>
        </p:nvSpPr>
        <p:spPr>
          <a:xfrm>
            <a:off x="4363638" y="4401907"/>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lumMod val="60000"/>
              <a:lumOff val="40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Bold" panose="020B0800000000000000" charset="-122"/>
                <a:ea typeface="思源黑体 CN Bold" panose="020B0800000000000000" charset="-122"/>
              </a:rPr>
              <a:t>3</a:t>
            </a:r>
          </a:p>
        </p:txBody>
      </p:sp>
      <p:sp>
        <p:nvSpPr>
          <p:cNvPr id="13" name="矩形 12"/>
          <p:cNvSpPr/>
          <p:nvPr/>
        </p:nvSpPr>
        <p:spPr>
          <a:xfrm>
            <a:off x="751205" y="1815465"/>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
        <p:nvSpPr>
          <p:cNvPr id="21" name="Freeform 32"/>
          <p:cNvSpPr/>
          <p:nvPr/>
        </p:nvSpPr>
        <p:spPr>
          <a:xfrm>
            <a:off x="7273463" y="3337494"/>
            <a:ext cx="822613" cy="82261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accent6">
              <a:lumMod val="40000"/>
              <a:lumOff val="60000"/>
            </a:schemeClr>
          </a:solidFill>
          <a:ln w="12700" cap="flat" cmpd="sng" algn="ctr">
            <a:noFill/>
            <a:prstDash val="solid"/>
          </a:ln>
          <a:effectLst/>
        </p:spPr>
        <p:txBody>
          <a:bodyPr spcFirstLastPara="0" vert="horz" wrap="square" lIns="106379" tIns="106379" rIns="106379" bIns="106379" numCol="1" spcCol="1270" anchor="ctr" anchorCtr="0">
            <a:noAutofit/>
          </a:bodyPr>
          <a:lstStyle/>
          <a:p>
            <a:pPr marL="0" marR="0" lvl="0" indent="0" algn="ctr" defTabSz="666750" eaLnBrk="1" fontAlgn="auto" latinLnBrk="0" hangingPunct="1">
              <a:lnSpc>
                <a:spcPct val="100000"/>
              </a:lnSpc>
              <a:spcBef>
                <a:spcPct val="0"/>
              </a:spcBef>
              <a:spcAft>
                <a:spcPct val="35000"/>
              </a:spcAft>
              <a:buClrTx/>
              <a:buSzTx/>
              <a:buFontTx/>
              <a:buNone/>
              <a:defRPr/>
            </a:pPr>
            <a:r>
              <a:rPr kumimoji="0" lang="en-US" sz="3200" b="0" i="0" u="none" strike="noStrike" kern="0" cap="none" spc="0" normalizeH="0" baseline="0" noProof="0" dirty="0">
                <a:ln>
                  <a:noFill/>
                </a:ln>
                <a:solidFill>
                  <a:srgbClr val="FFFFFF"/>
                </a:solidFill>
                <a:effectLst/>
                <a:uLnTx/>
                <a:uFillTx/>
                <a:latin typeface="思源黑体 CN Bold" panose="020B0800000000000000" charset="-122"/>
                <a:ea typeface="思源黑体 CN Bold" panose="020B0800000000000000" charset="-122"/>
              </a:rPr>
              <a:t>5</a:t>
            </a:r>
          </a:p>
        </p:txBody>
      </p:sp>
      <p:sp>
        <p:nvSpPr>
          <p:cNvPr id="23" name=" 18"/>
          <p:cNvSpPr/>
          <p:nvPr/>
        </p:nvSpPr>
        <p:spPr>
          <a:xfrm>
            <a:off x="7929245" y="4558030"/>
            <a:ext cx="3891280" cy="1099185"/>
          </a:xfrm>
          <a:prstGeom prst="roundRect">
            <a:avLst>
              <a:gd name="adj" fmla="val 50000"/>
            </a:avLst>
          </a:prstGeom>
          <a:solidFill>
            <a:schemeClr val="accent6">
              <a:lumMod val="60000"/>
              <a:lumOff val="4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 18"/>
          <p:cNvSpPr/>
          <p:nvPr/>
        </p:nvSpPr>
        <p:spPr>
          <a:xfrm>
            <a:off x="8186420" y="3131185"/>
            <a:ext cx="3811905" cy="1077595"/>
          </a:xfrm>
          <a:prstGeom prst="roundRect">
            <a:avLst>
              <a:gd name="adj" fmla="val 50000"/>
            </a:avLst>
          </a:prstGeom>
          <a:solidFill>
            <a:schemeClr val="accent6">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17" name="图片 16" descr="363649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7190" y="3108325"/>
            <a:ext cx="1233170" cy="1233170"/>
          </a:xfrm>
          <a:prstGeom prst="rect">
            <a:avLst/>
          </a:prstGeom>
        </p:spPr>
      </p:pic>
      <p:sp>
        <p:nvSpPr>
          <p:cNvPr id="71" name=" 18"/>
          <p:cNvSpPr/>
          <p:nvPr/>
        </p:nvSpPr>
        <p:spPr>
          <a:xfrm>
            <a:off x="7778115" y="1691005"/>
            <a:ext cx="3900170" cy="1059815"/>
          </a:xfrm>
          <a:prstGeom prst="roundRect">
            <a:avLst>
              <a:gd name="adj" fmla="val 50000"/>
            </a:avLst>
          </a:prstGeom>
          <a:solidFill>
            <a:schemeClr val="accent4">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2" name="矩形 71"/>
          <p:cNvSpPr/>
          <p:nvPr/>
        </p:nvSpPr>
        <p:spPr>
          <a:xfrm>
            <a:off x="8044180" y="1815465"/>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
        <p:nvSpPr>
          <p:cNvPr id="73" name="矩形 72"/>
          <p:cNvSpPr/>
          <p:nvPr/>
        </p:nvSpPr>
        <p:spPr>
          <a:xfrm>
            <a:off x="391160" y="3319145"/>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
        <p:nvSpPr>
          <p:cNvPr id="74" name="矩形 73"/>
          <p:cNvSpPr/>
          <p:nvPr/>
        </p:nvSpPr>
        <p:spPr>
          <a:xfrm>
            <a:off x="651510" y="4756785"/>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
        <p:nvSpPr>
          <p:cNvPr id="75" name="矩形 74"/>
          <p:cNvSpPr/>
          <p:nvPr/>
        </p:nvSpPr>
        <p:spPr>
          <a:xfrm>
            <a:off x="8475345" y="3291840"/>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
        <p:nvSpPr>
          <p:cNvPr id="76" name="矩形 75"/>
          <p:cNvSpPr/>
          <p:nvPr/>
        </p:nvSpPr>
        <p:spPr>
          <a:xfrm>
            <a:off x="8155305" y="4756785"/>
            <a:ext cx="3522980" cy="755650"/>
          </a:xfrm>
          <a:prstGeom prst="rect">
            <a:avLst/>
          </a:prstGeom>
        </p:spPr>
        <p:txBody>
          <a:bodyPr wrap="square">
            <a:spAutoFit/>
          </a:bodyPr>
          <a:lstStyle/>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rPr>
              <a:t>请在此输入文字</a:t>
            </a: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a:p>
            <a:pPr algn="l">
              <a:lnSpc>
                <a:spcPct val="120000"/>
              </a:lnSpc>
            </a:pPr>
            <a:r>
              <a:rPr lang="zh-CN" altLang="en-US" dirty="0">
                <a:solidFill>
                  <a:schemeClr val="tx1">
                    <a:lumMod val="85000"/>
                    <a:lumOff val="15000"/>
                  </a:schemeClr>
                </a:solidFill>
                <a:latin typeface="黑体" panose="02010609060101010101" charset="-122"/>
                <a:ea typeface="黑体" panose="02010609060101010101" charset="-122"/>
                <a:sym typeface="+mn-ea"/>
              </a:rPr>
              <a:t>请在此输入文字请在此输入文字</a:t>
            </a:r>
            <a:endParaRPr lang="zh-CN" altLang="en-US"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17085" y="1564640"/>
            <a:ext cx="7566660" cy="4692125"/>
            <a:chOff x="-331" y="-329"/>
            <a:chExt cx="19531" cy="11451"/>
          </a:xfrm>
        </p:grpSpPr>
        <p:pic>
          <p:nvPicPr>
            <p:cNvPr id="2" name="图片 1"/>
            <p:cNvPicPr>
              <a:picLocks noChangeAspect="1"/>
            </p:cNvPicPr>
            <p:nvPr/>
          </p:nvPicPr>
          <p:blipFill rotWithShape="1">
            <a:blip r:embed="rId3" cstate="print"/>
            <a:srcRect/>
            <a:stretch>
              <a:fillRect/>
            </a:stretch>
          </p:blipFill>
          <p:spPr>
            <a:xfrm>
              <a:off x="0" y="0"/>
              <a:ext cx="19200" cy="10800"/>
            </a:xfrm>
            <a:prstGeom prst="rect">
              <a:avLst/>
            </a:prstGeom>
          </p:spPr>
        </p:pic>
        <p:sp>
          <p:nvSpPr>
            <p:cNvPr id="3" name="矩形 2"/>
            <p:cNvSpPr/>
            <p:nvPr/>
          </p:nvSpPr>
          <p:spPr>
            <a:xfrm>
              <a:off x="-256" y="-321"/>
              <a:ext cx="11827" cy="11443"/>
            </a:xfrm>
            <a:prstGeom prst="rect">
              <a:avLst/>
            </a:prstGeom>
            <a:solidFill>
              <a:srgbClr val="B0D4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16a825cb-9586-4f61-b5fd-54de4c9d333e"/>
            <p:cNvPicPr>
              <a:picLocks noChangeAspect="1"/>
            </p:cNvPicPr>
            <p:nvPr/>
          </p:nvPicPr>
          <p:blipFill>
            <a:blip r:embed="rId4"/>
            <a:stretch>
              <a:fillRect/>
            </a:stretch>
          </p:blipFill>
          <p:spPr>
            <a:xfrm>
              <a:off x="3360" y="-322"/>
              <a:ext cx="15840" cy="11444"/>
            </a:xfrm>
            <a:prstGeom prst="rect">
              <a:avLst/>
            </a:prstGeom>
          </p:spPr>
        </p:pic>
        <p:sp>
          <p:nvSpPr>
            <p:cNvPr id="6" name="矩形 5"/>
            <p:cNvSpPr/>
            <p:nvPr/>
          </p:nvSpPr>
          <p:spPr>
            <a:xfrm>
              <a:off x="-331" y="-329"/>
              <a:ext cx="19531" cy="11451"/>
            </a:xfrm>
            <a:prstGeom prst="rect">
              <a:avLst/>
            </a:prstGeom>
            <a:gradFill>
              <a:gsLst>
                <a:gs pos="0">
                  <a:schemeClr val="bg1"/>
                </a:gs>
                <a:gs pos="100000">
                  <a:schemeClr val="bg1">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6" name="文本框 6"/>
          <p:cNvSpPr txBox="1"/>
          <p:nvPr/>
        </p:nvSpPr>
        <p:spPr>
          <a:xfrm>
            <a:off x="568325" y="368300"/>
            <a:ext cx="438023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理论基础与</a:t>
            </a:r>
            <a:r>
              <a:rPr lang="zh-CN" altLang="en-US" sz="2500" b="1" i="1" spc="200" dirty="0">
                <a:solidFill>
                  <a:srgbClr val="AA3928"/>
                </a:solidFill>
                <a:latin typeface="微软雅黑" panose="020B0503020204020204" pitchFamily="34" charset="-122"/>
                <a:ea typeface="微软雅黑" panose="020B0503020204020204" pitchFamily="34" charset="-122"/>
              </a:rPr>
              <a:t>文献综述</a:t>
            </a:r>
          </a:p>
        </p:txBody>
      </p:sp>
      <p:pic>
        <p:nvPicPr>
          <p:cNvPr id="4" name="图片 3" descr="C:\Users\12557\Desktop\常州大学ppt\timg_2.jpgtimg_2"/>
          <p:cNvPicPr>
            <a:picLocks noChangeAspect="1"/>
          </p:cNvPicPr>
          <p:nvPr/>
        </p:nvPicPr>
        <p:blipFill>
          <a:blip r:embed="rId5"/>
          <a:srcRect/>
          <a:stretch>
            <a:fillRect/>
          </a:stretch>
        </p:blipFill>
        <p:spPr>
          <a:xfrm>
            <a:off x="9594850" y="221615"/>
            <a:ext cx="2257425" cy="673100"/>
          </a:xfrm>
          <a:prstGeom prst="rect">
            <a:avLst/>
          </a:prstGeom>
        </p:spPr>
      </p:pic>
      <p:sp>
        <p:nvSpPr>
          <p:cNvPr id="50" name="矩形 49"/>
          <p:cNvSpPr/>
          <p:nvPr/>
        </p:nvSpPr>
        <p:spPr>
          <a:xfrm>
            <a:off x="-6985"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82" name="组合 81"/>
          <p:cNvGrpSpPr/>
          <p:nvPr/>
        </p:nvGrpSpPr>
        <p:grpSpPr>
          <a:xfrm rot="10800000">
            <a:off x="-52705" y="1856088"/>
            <a:ext cx="1562735" cy="4037982"/>
            <a:chOff x="16030" y="2268"/>
            <a:chExt cx="2579" cy="6191"/>
          </a:xfrm>
          <a:effectLst/>
        </p:grpSpPr>
        <p:cxnSp>
          <p:nvCxnSpPr>
            <p:cNvPr id="83" name="直接连接符 82"/>
            <p:cNvCxnSpPr/>
            <p:nvPr/>
          </p:nvCxnSpPr>
          <p:spPr>
            <a:xfrm flipV="1">
              <a:off x="16133" y="2268"/>
              <a:ext cx="2464" cy="24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6167" y="4812"/>
              <a:ext cx="2442" cy="6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6167" y="4812"/>
              <a:ext cx="2390" cy="3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6612" y="5881"/>
              <a:ext cx="1997" cy="11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endCxn id="92" idx="4"/>
            </p:cNvCxnSpPr>
            <p:nvPr/>
          </p:nvCxnSpPr>
          <p:spPr>
            <a:xfrm>
              <a:off x="16131" y="4823"/>
              <a:ext cx="399" cy="22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6598" y="7089"/>
              <a:ext cx="1932" cy="13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16167" y="3787"/>
              <a:ext cx="2431" cy="9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6522" y="2814"/>
              <a:ext cx="1508" cy="42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16030" y="4623"/>
              <a:ext cx="354" cy="3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6384" y="6828"/>
              <a:ext cx="292" cy="2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7739" y="2814"/>
              <a:ext cx="291" cy="3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7206" y="6392"/>
              <a:ext cx="377" cy="3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5586967" y="2172626"/>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1</a:t>
            </a:r>
          </a:p>
        </p:txBody>
      </p:sp>
      <p:sp>
        <p:nvSpPr>
          <p:cNvPr id="30" name="矩形 29"/>
          <p:cNvSpPr/>
          <p:nvPr/>
        </p:nvSpPr>
        <p:spPr>
          <a:xfrm>
            <a:off x="6433185" y="2407285"/>
            <a:ext cx="492950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31" name="矩形 30"/>
          <p:cNvSpPr/>
          <p:nvPr/>
        </p:nvSpPr>
        <p:spPr>
          <a:xfrm>
            <a:off x="6432957" y="2069986"/>
            <a:ext cx="944880" cy="398780"/>
          </a:xfrm>
          <a:prstGeom prst="rect">
            <a:avLst/>
          </a:prstGeom>
        </p:spPr>
        <p:txBody>
          <a:bodyPr wrap="non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理论一</a:t>
            </a:r>
          </a:p>
        </p:txBody>
      </p:sp>
      <p:sp>
        <p:nvSpPr>
          <p:cNvPr id="9" name="椭圆 8"/>
          <p:cNvSpPr/>
          <p:nvPr/>
        </p:nvSpPr>
        <p:spPr>
          <a:xfrm>
            <a:off x="5586967" y="3488346"/>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2</a:t>
            </a:r>
          </a:p>
        </p:txBody>
      </p:sp>
      <p:sp>
        <p:nvSpPr>
          <p:cNvPr id="10" name="矩形 9"/>
          <p:cNvSpPr/>
          <p:nvPr/>
        </p:nvSpPr>
        <p:spPr>
          <a:xfrm>
            <a:off x="6433185" y="3669030"/>
            <a:ext cx="492950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11" name="矩形 10"/>
          <p:cNvSpPr/>
          <p:nvPr/>
        </p:nvSpPr>
        <p:spPr>
          <a:xfrm>
            <a:off x="6432957" y="3385706"/>
            <a:ext cx="944880" cy="398780"/>
          </a:xfrm>
          <a:prstGeom prst="rect">
            <a:avLst/>
          </a:prstGeom>
        </p:spPr>
        <p:txBody>
          <a:bodyPr wrap="non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理论二</a:t>
            </a:r>
          </a:p>
        </p:txBody>
      </p:sp>
      <p:sp>
        <p:nvSpPr>
          <p:cNvPr id="12" name="椭圆 11"/>
          <p:cNvSpPr/>
          <p:nvPr/>
        </p:nvSpPr>
        <p:spPr>
          <a:xfrm>
            <a:off x="5586967" y="4732946"/>
            <a:ext cx="657225" cy="657225"/>
          </a:xfrm>
          <a:prstGeom prst="ellipse">
            <a:avLst/>
          </a:prstGeom>
          <a:solidFill>
            <a:srgbClr val="AA3928">
              <a:alpha val="88000"/>
            </a:srgbClr>
          </a:solidFill>
          <a:ln w="19050" cap="flat">
            <a:noFill/>
            <a:prstDash val="solid"/>
            <a:miter lim="800000"/>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600" b="1" i="1" dirty="0">
                <a:solidFill>
                  <a:prstClr val="white"/>
                </a:solidFill>
                <a:cs typeface="+mn-ea"/>
                <a:sym typeface="+mn-lt"/>
              </a:rPr>
              <a:t>3</a:t>
            </a:r>
          </a:p>
        </p:txBody>
      </p:sp>
      <p:sp>
        <p:nvSpPr>
          <p:cNvPr id="13" name="矩形 12"/>
          <p:cNvSpPr/>
          <p:nvPr/>
        </p:nvSpPr>
        <p:spPr>
          <a:xfrm>
            <a:off x="6433185" y="4967605"/>
            <a:ext cx="492950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14" name="矩形 13"/>
          <p:cNvSpPr/>
          <p:nvPr/>
        </p:nvSpPr>
        <p:spPr>
          <a:xfrm>
            <a:off x="6432957" y="4630306"/>
            <a:ext cx="944880" cy="398780"/>
          </a:xfrm>
          <a:prstGeom prst="rect">
            <a:avLst/>
          </a:prstGeom>
        </p:spPr>
        <p:txBody>
          <a:bodyPr wrap="none">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理论三</a:t>
            </a:r>
          </a:p>
        </p:txBody>
      </p:sp>
      <p:sp>
        <p:nvSpPr>
          <p:cNvPr id="15" name="矩形 14"/>
          <p:cNvSpPr/>
          <p:nvPr/>
        </p:nvSpPr>
        <p:spPr>
          <a:xfrm>
            <a:off x="1016635" y="2828290"/>
            <a:ext cx="3040380" cy="2630170"/>
          </a:xfrm>
          <a:prstGeom prst="rect">
            <a:avLst/>
          </a:prstGeom>
        </p:spPr>
        <p:txBody>
          <a:bodyPr wrap="square">
            <a:spAutoFit/>
          </a:bodyPr>
          <a:lstStyle/>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mn-ea"/>
              </a:rPr>
              <a:t>请在此输入文字请在此输入文字请在此输入文字请在此输入文字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671320" y="2098675"/>
            <a:ext cx="1503680" cy="460375"/>
          </a:xfrm>
          <a:prstGeom prst="rect">
            <a:avLst/>
          </a:prstGeom>
          <a:noFill/>
        </p:spPr>
        <p:txBody>
          <a:bodyPr wrap="none" rtlCol="0" anchor="t">
            <a:spAutoFit/>
          </a:bodyPr>
          <a:lstStyle/>
          <a:p>
            <a:r>
              <a:rPr lang="zh-CN" altLang="en-US" sz="2400" b="1" spc="200" dirty="0">
                <a:solidFill>
                  <a:srgbClr val="262626"/>
                </a:solidFill>
                <a:latin typeface="微软雅黑" panose="020B0503020204020204" pitchFamily="34" charset="-122"/>
                <a:ea typeface="微软雅黑" panose="020B0503020204020204" pitchFamily="34" charset="-122"/>
                <a:sym typeface="+mn-ea"/>
              </a:rPr>
              <a:t>理论基础</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80"/>
          <p:cNvSpPr/>
          <p:nvPr/>
        </p:nvSpPr>
        <p:spPr>
          <a:xfrm>
            <a:off x="0" y="3676650"/>
            <a:ext cx="12283440" cy="2428875"/>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cs typeface="+mn-ea"/>
              <a:sym typeface="+mn-lt"/>
            </a:endParaRPr>
          </a:p>
        </p:txBody>
      </p:sp>
      <p:sp>
        <p:nvSpPr>
          <p:cNvPr id="252" name="Google Shape;252;p80"/>
          <p:cNvSpPr/>
          <p:nvPr/>
        </p:nvSpPr>
        <p:spPr>
          <a:xfrm>
            <a:off x="5960779" y="2883877"/>
            <a:ext cx="5549865" cy="3221500"/>
          </a:xfrm>
          <a:prstGeom prst="rect">
            <a:avLst/>
          </a:prstGeom>
          <a:gradFill>
            <a:gsLst>
              <a:gs pos="0">
                <a:srgbClr val="CF472F"/>
              </a:gs>
              <a:gs pos="100000">
                <a:srgbClr val="A63826"/>
              </a:gs>
            </a:gsLst>
            <a:lin ang="2700000" scaled="1"/>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bg1"/>
              </a:solidFill>
              <a:cs typeface="+mn-ea"/>
              <a:sym typeface="+mn-lt"/>
            </a:endParaRPr>
          </a:p>
        </p:txBody>
      </p:sp>
      <p:sp>
        <p:nvSpPr>
          <p:cNvPr id="16" name="Google Shape;276;p82"/>
          <p:cNvSpPr txBox="1"/>
          <p:nvPr/>
        </p:nvSpPr>
        <p:spPr>
          <a:xfrm>
            <a:off x="6347598" y="3219404"/>
            <a:ext cx="3247587" cy="456967"/>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zh-CN" altLang="en-US" dirty="0">
                <a:solidFill>
                  <a:schemeClr val="bg1"/>
                </a:solidFill>
                <a:cs typeface="+mn-ea"/>
                <a:sym typeface="+mn-lt"/>
              </a:rPr>
              <a:t>输入标题</a:t>
            </a:r>
            <a:endParaRPr lang="en-US" dirty="0">
              <a:solidFill>
                <a:schemeClr val="bg1"/>
              </a:solidFill>
              <a:cs typeface="+mn-ea"/>
              <a:sym typeface="+mn-lt"/>
            </a:endParaRPr>
          </a:p>
        </p:txBody>
      </p:sp>
      <p:sp>
        <p:nvSpPr>
          <p:cNvPr id="18" name="Google Shape;276;p82"/>
          <p:cNvSpPr txBox="1"/>
          <p:nvPr/>
        </p:nvSpPr>
        <p:spPr>
          <a:xfrm>
            <a:off x="6357918" y="4615088"/>
            <a:ext cx="3247587" cy="456967"/>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zh-CN" altLang="en-US" dirty="0">
                <a:solidFill>
                  <a:schemeClr val="bg1"/>
                </a:solidFill>
                <a:cs typeface="+mn-ea"/>
                <a:sym typeface="+mn-lt"/>
              </a:rPr>
              <a:t>输入标题</a:t>
            </a:r>
            <a:endParaRPr lang="en-US" dirty="0">
              <a:solidFill>
                <a:schemeClr val="bg1"/>
              </a:solidFill>
              <a:cs typeface="+mn-ea"/>
              <a:sym typeface="+mn-lt"/>
            </a:endParaRPr>
          </a:p>
        </p:txBody>
      </p:sp>
      <p:pic>
        <p:nvPicPr>
          <p:cNvPr id="6" name="图片占位符 5" descr="C:\Users\12557\Desktop\patrick-tomasso-71909-unsplash.jpgpatrick-tomasso-71909-unsplash"/>
          <p:cNvPicPr>
            <a:picLocks noGrp="1" noChangeAspect="1"/>
          </p:cNvPicPr>
          <p:nvPr>
            <p:ph type="pic" idx="2"/>
          </p:nvPr>
        </p:nvPicPr>
        <p:blipFill rotWithShape="1">
          <a:blip r:embed="rId3"/>
          <a:srcRect/>
          <a:stretch>
            <a:fillRect/>
          </a:stretch>
        </p:blipFill>
        <p:spPr>
          <a:xfrm>
            <a:off x="739775" y="2266950"/>
            <a:ext cx="4208746" cy="2805430"/>
          </a:xfrm>
        </p:spPr>
      </p:pic>
      <p:pic>
        <p:nvPicPr>
          <p:cNvPr id="4" name="图片 3" descr="C:\Users\12557\Desktop\常州大学ppt\timg_2.jpgtimg_2"/>
          <p:cNvPicPr>
            <a:picLocks noChangeAspect="1"/>
          </p:cNvPicPr>
          <p:nvPr/>
        </p:nvPicPr>
        <p:blipFill>
          <a:blip r:embed="rId4"/>
          <a:srcRect/>
          <a:stretch>
            <a:fillRect/>
          </a:stretch>
        </p:blipFill>
        <p:spPr>
          <a:xfrm>
            <a:off x="9594850" y="221615"/>
            <a:ext cx="2257425" cy="673100"/>
          </a:xfrm>
          <a:prstGeom prst="rect">
            <a:avLst/>
          </a:prstGeom>
        </p:spPr>
      </p:pic>
      <p:sp>
        <p:nvSpPr>
          <p:cNvPr id="6146" name="文本框 6"/>
          <p:cNvSpPr txBox="1"/>
          <p:nvPr/>
        </p:nvSpPr>
        <p:spPr>
          <a:xfrm>
            <a:off x="568325" y="368300"/>
            <a:ext cx="438023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理论基础与</a:t>
            </a:r>
            <a:r>
              <a:rPr lang="zh-CN" altLang="en-US" sz="2500" b="1" i="1" spc="200" dirty="0">
                <a:solidFill>
                  <a:srgbClr val="AA3928"/>
                </a:solidFill>
                <a:latin typeface="微软雅黑" panose="020B0503020204020204" pitchFamily="34" charset="-122"/>
                <a:ea typeface="微软雅黑" panose="020B0503020204020204" pitchFamily="34" charset="-122"/>
              </a:rPr>
              <a:t>文献综述</a:t>
            </a:r>
          </a:p>
        </p:txBody>
      </p:sp>
      <p:sp>
        <p:nvSpPr>
          <p:cNvPr id="30" name="矩形 29"/>
          <p:cNvSpPr/>
          <p:nvPr/>
        </p:nvSpPr>
        <p:spPr>
          <a:xfrm>
            <a:off x="6357620" y="3676650"/>
            <a:ext cx="4929505" cy="64516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2" name="矩形 1"/>
          <p:cNvSpPr/>
          <p:nvPr/>
        </p:nvSpPr>
        <p:spPr>
          <a:xfrm>
            <a:off x="6357620" y="5072380"/>
            <a:ext cx="4929505" cy="645160"/>
          </a:xfrm>
          <a:prstGeom prst="rect">
            <a:avLst/>
          </a:prstGeom>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请在此输入文字请在此输入文字请在此输入文字请在此输入文字</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请在此输入文字请在此输入文字请在此输入文字请在此输入文字</a:t>
            </a:r>
          </a:p>
        </p:txBody>
      </p:sp>
      <p:sp>
        <p:nvSpPr>
          <p:cNvPr id="3" name="文本框 8"/>
          <p:cNvSpPr txBox="1"/>
          <p:nvPr/>
        </p:nvSpPr>
        <p:spPr>
          <a:xfrm>
            <a:off x="6054408" y="1477645"/>
            <a:ext cx="6394450" cy="977265"/>
          </a:xfrm>
          <a:prstGeom prst="rect">
            <a:avLst/>
          </a:prstGeom>
          <a:noFill/>
          <a:ln w="9525">
            <a:noFill/>
          </a:ln>
        </p:spPr>
        <p:txBody>
          <a:bodyPr wrap="square" anchor="t">
            <a:spAutoFit/>
          </a:bodyPr>
          <a:lstStyle/>
          <a:p>
            <a:pPr marL="0" lvl="1" indent="0">
              <a:lnSpc>
                <a:spcPct val="160000"/>
              </a:lnSpc>
              <a:buClr>
                <a:srgbClr val="AA3928"/>
              </a:buClr>
              <a:buNone/>
            </a:pPr>
            <a:r>
              <a:rPr lang="zh-CN">
                <a:latin typeface="黑体" panose="02010609060101010101" charset="-122"/>
                <a:ea typeface="黑体" panose="02010609060101010101" charset="-122"/>
              </a:rPr>
              <a:t>请在此输入文字</a:t>
            </a:r>
            <a:r>
              <a:rPr lang="zh-CN">
                <a:latin typeface="黑体" panose="02010609060101010101" charset="-122"/>
                <a:ea typeface="黑体" panose="02010609060101010101" charset="-122"/>
                <a:sym typeface="+mn-ea"/>
              </a:rPr>
              <a:t>请在此输入文字请在此输入文字</a:t>
            </a:r>
            <a:endParaRPr lang="zh-CN">
              <a:latin typeface="黑体" panose="02010609060101010101" charset="-122"/>
              <a:ea typeface="黑体" panose="02010609060101010101" charset="-122"/>
            </a:endParaRPr>
          </a:p>
          <a:p>
            <a:pPr marL="0" lvl="1" indent="0">
              <a:lnSpc>
                <a:spcPct val="160000"/>
              </a:lnSpc>
              <a:buClr>
                <a:srgbClr val="AA3928"/>
              </a:buClr>
              <a:buNone/>
            </a:pPr>
            <a:r>
              <a:rPr lang="zh-CN">
                <a:latin typeface="黑体" panose="02010609060101010101" charset="-122"/>
                <a:ea typeface="黑体" panose="02010609060101010101" charset="-122"/>
                <a:sym typeface="+mn-ea"/>
              </a:rPr>
              <a:t>请在此输入文字请在此输入文字请在此输入文字</a:t>
            </a:r>
            <a:endParaRPr lang="zh-CN" sz="1600">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_b_01"/>
          <p:cNvPicPr>
            <a:picLocks noChangeAspect="1"/>
          </p:cNvPicPr>
          <p:nvPr/>
        </p:nvPicPr>
        <p:blipFill>
          <a:blip r:embed="rId2"/>
          <a:srcRect r="-795"/>
          <a:stretch>
            <a:fillRect/>
          </a:stretch>
        </p:blipFill>
        <p:spPr>
          <a:xfrm>
            <a:off x="547370" y="1093470"/>
            <a:ext cx="11181080" cy="1737360"/>
          </a:xfrm>
          <a:prstGeom prst="rect">
            <a:avLst/>
          </a:prstGeom>
        </p:spPr>
      </p:pic>
      <p:sp>
        <p:nvSpPr>
          <p:cNvPr id="8" name="矩形 7"/>
          <p:cNvSpPr/>
          <p:nvPr/>
        </p:nvSpPr>
        <p:spPr>
          <a:xfrm>
            <a:off x="532765" y="1069975"/>
            <a:ext cx="11127105" cy="176022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6" name="文本框 6"/>
          <p:cNvSpPr txBox="1"/>
          <p:nvPr/>
        </p:nvSpPr>
        <p:spPr>
          <a:xfrm>
            <a:off x="568325" y="368300"/>
            <a:ext cx="3035300" cy="475615"/>
          </a:xfrm>
          <a:prstGeom prst="rect">
            <a:avLst/>
          </a:prstGeom>
          <a:noFill/>
          <a:ln w="9525">
            <a:noFill/>
          </a:ln>
        </p:spPr>
        <p:txBody>
          <a:bodyPr wrap="square" anchor="t">
            <a:spAutoFit/>
          </a:bodyPr>
          <a:lstStyle/>
          <a:p>
            <a:r>
              <a:rPr lang="zh-CN" altLang="en-US" sz="2500" b="1" i="1" spc="200" dirty="0">
                <a:solidFill>
                  <a:srgbClr val="262626"/>
                </a:solidFill>
                <a:latin typeface="微软雅黑" panose="020B0503020204020204" pitchFamily="34" charset="-122"/>
                <a:ea typeface="微软雅黑" panose="020B0503020204020204" pitchFamily="34" charset="-122"/>
              </a:rPr>
              <a:t>主要贡献与</a:t>
            </a:r>
            <a:r>
              <a:rPr lang="zh-CN" altLang="en-US" sz="2500" b="1" i="1" spc="200" dirty="0">
                <a:solidFill>
                  <a:srgbClr val="AA3928"/>
                </a:solidFill>
                <a:latin typeface="微软雅黑" panose="020B0503020204020204" pitchFamily="34" charset="-122"/>
                <a:ea typeface="微软雅黑" panose="020B0503020204020204" pitchFamily="34" charset="-122"/>
              </a:rPr>
              <a:t>创新</a:t>
            </a:r>
          </a:p>
        </p:txBody>
      </p:sp>
      <p:pic>
        <p:nvPicPr>
          <p:cNvPr id="4" name="图片 3" descr="C:\Users\12557\Desktop\常州大学ppt\timg_2.jpgtimg_2"/>
          <p:cNvPicPr>
            <a:picLocks noChangeAspect="1"/>
          </p:cNvPicPr>
          <p:nvPr/>
        </p:nvPicPr>
        <p:blipFill>
          <a:blip r:embed="rId3"/>
          <a:srcRect/>
          <a:stretch>
            <a:fillRect/>
          </a:stretch>
        </p:blipFill>
        <p:spPr>
          <a:xfrm>
            <a:off x="9594850" y="221615"/>
            <a:ext cx="2257425" cy="673100"/>
          </a:xfrm>
          <a:prstGeom prst="rect">
            <a:avLst/>
          </a:prstGeom>
        </p:spPr>
      </p:pic>
      <p:sp>
        <p:nvSpPr>
          <p:cNvPr id="50" name="矩形 49"/>
          <p:cNvSpPr/>
          <p:nvPr/>
        </p:nvSpPr>
        <p:spPr>
          <a:xfrm>
            <a:off x="0" y="6732588"/>
            <a:ext cx="12190413" cy="130175"/>
          </a:xfrm>
          <a:prstGeom prst="rect">
            <a:avLst/>
          </a:prstGeom>
          <a:gradFill flip="none" rotWithShape="1">
            <a:gsLst>
              <a:gs pos="0">
                <a:srgbClr val="CF472F"/>
              </a:gs>
              <a:gs pos="100000">
                <a:srgbClr val="A638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Rectangle 28"/>
          <p:cNvSpPr/>
          <p:nvPr/>
        </p:nvSpPr>
        <p:spPr>
          <a:xfrm>
            <a:off x="714375" y="4679315"/>
            <a:ext cx="2349500" cy="369570"/>
          </a:xfrm>
          <a:prstGeom prst="rect">
            <a:avLst/>
          </a:prstGeom>
        </p:spPr>
        <p:txBody>
          <a:bodyPr wrap="square">
            <a:spAutoFit/>
          </a:bodyPr>
          <a:lstStyle/>
          <a:p>
            <a:pPr algn="ctr"/>
            <a:r>
              <a:rPr lang="zh-CN" altLang="en-US" b="1" dirty="0">
                <a:cs typeface="+mn-ea"/>
                <a:sym typeface="+mn-lt"/>
              </a:rPr>
              <a:t>输入标题内容</a:t>
            </a:r>
            <a:endParaRPr lang="id-ID" altLang="zh-CN" b="1" dirty="0">
              <a:cs typeface="+mn-ea"/>
              <a:sym typeface="+mn-lt"/>
            </a:endParaRPr>
          </a:p>
        </p:txBody>
      </p:sp>
      <p:sp>
        <p:nvSpPr>
          <p:cNvPr id="32" name="Rounded Rectangle 31"/>
          <p:cNvSpPr/>
          <p:nvPr/>
        </p:nvSpPr>
        <p:spPr>
          <a:xfrm>
            <a:off x="1379855" y="3549968"/>
            <a:ext cx="1017270" cy="101727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tx1"/>
              </a:solidFill>
              <a:cs typeface="+mn-ea"/>
              <a:sym typeface="+mn-lt"/>
            </a:endParaRPr>
          </a:p>
        </p:txBody>
      </p:sp>
      <p:sp>
        <p:nvSpPr>
          <p:cNvPr id="38" name="Rounded Rectangle 37"/>
          <p:cNvSpPr/>
          <p:nvPr/>
        </p:nvSpPr>
        <p:spPr>
          <a:xfrm>
            <a:off x="4251325" y="3549650"/>
            <a:ext cx="1017270" cy="101727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tx1"/>
              </a:solidFill>
              <a:cs typeface="+mn-ea"/>
              <a:sym typeface="+mn-lt"/>
            </a:endParaRPr>
          </a:p>
        </p:txBody>
      </p:sp>
      <p:sp>
        <p:nvSpPr>
          <p:cNvPr id="43" name="Rectangle 42"/>
          <p:cNvSpPr/>
          <p:nvPr/>
        </p:nvSpPr>
        <p:spPr>
          <a:xfrm>
            <a:off x="3585210" y="4685665"/>
            <a:ext cx="2349500" cy="369570"/>
          </a:xfrm>
          <a:prstGeom prst="rect">
            <a:avLst/>
          </a:prstGeom>
        </p:spPr>
        <p:txBody>
          <a:bodyPr wrap="square">
            <a:spAutoFit/>
          </a:bodyPr>
          <a:lstStyle/>
          <a:p>
            <a:pPr algn="ctr"/>
            <a:r>
              <a:rPr lang="zh-CN" altLang="en-US" b="1" dirty="0">
                <a:cs typeface="+mn-ea"/>
                <a:sym typeface="+mn-lt"/>
              </a:rPr>
              <a:t>输入标题内容</a:t>
            </a:r>
            <a:endParaRPr lang="id-ID" altLang="zh-CN" b="1" dirty="0">
              <a:cs typeface="+mn-ea"/>
              <a:sym typeface="+mn-lt"/>
            </a:endParaRPr>
          </a:p>
        </p:txBody>
      </p:sp>
      <p:sp>
        <p:nvSpPr>
          <p:cNvPr id="45" name="Rectangle 44"/>
          <p:cNvSpPr/>
          <p:nvPr/>
        </p:nvSpPr>
        <p:spPr>
          <a:xfrm>
            <a:off x="9175750" y="4679315"/>
            <a:ext cx="2349500" cy="369570"/>
          </a:xfrm>
          <a:prstGeom prst="rect">
            <a:avLst/>
          </a:prstGeom>
        </p:spPr>
        <p:txBody>
          <a:bodyPr wrap="square">
            <a:spAutoFit/>
          </a:bodyPr>
          <a:lstStyle/>
          <a:p>
            <a:pPr algn="ctr"/>
            <a:r>
              <a:rPr lang="zh-CN" altLang="en-US" b="1" dirty="0">
                <a:cs typeface="+mn-ea"/>
                <a:sym typeface="+mn-lt"/>
              </a:rPr>
              <a:t>输入标题内容</a:t>
            </a:r>
            <a:endParaRPr lang="id-ID" altLang="zh-CN" b="1" dirty="0">
              <a:cs typeface="+mn-ea"/>
              <a:sym typeface="+mn-lt"/>
            </a:endParaRPr>
          </a:p>
        </p:txBody>
      </p:sp>
      <p:sp>
        <p:nvSpPr>
          <p:cNvPr id="47" name="Rectangle 46"/>
          <p:cNvSpPr/>
          <p:nvPr/>
        </p:nvSpPr>
        <p:spPr>
          <a:xfrm>
            <a:off x="6336030" y="4679315"/>
            <a:ext cx="2349500" cy="369570"/>
          </a:xfrm>
          <a:prstGeom prst="rect">
            <a:avLst/>
          </a:prstGeom>
        </p:spPr>
        <p:txBody>
          <a:bodyPr wrap="square">
            <a:spAutoFit/>
          </a:bodyPr>
          <a:lstStyle/>
          <a:p>
            <a:pPr algn="ctr"/>
            <a:r>
              <a:rPr lang="zh-CN" altLang="en-US" b="1" dirty="0">
                <a:cs typeface="+mn-ea"/>
                <a:sym typeface="+mn-lt"/>
              </a:rPr>
              <a:t>输入标题内容</a:t>
            </a:r>
            <a:endParaRPr lang="id-ID" altLang="zh-CN" b="1" dirty="0">
              <a:cs typeface="+mn-ea"/>
              <a:sym typeface="+mn-lt"/>
            </a:endParaRPr>
          </a:p>
        </p:txBody>
      </p:sp>
      <p:cxnSp>
        <p:nvCxnSpPr>
          <p:cNvPr id="15" name="直接连接符 14"/>
          <p:cNvCxnSpPr/>
          <p:nvPr/>
        </p:nvCxnSpPr>
        <p:spPr>
          <a:xfrm flipH="1">
            <a:off x="3291840" y="3277870"/>
            <a:ext cx="29845" cy="2842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14375" y="5125085"/>
            <a:ext cx="241998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p:txBody>
      </p:sp>
      <p:pic>
        <p:nvPicPr>
          <p:cNvPr id="17" name="图片 16" descr="365926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0530" y="3799840"/>
            <a:ext cx="375920" cy="517525"/>
          </a:xfrm>
          <a:prstGeom prst="rect">
            <a:avLst/>
          </a:prstGeom>
        </p:spPr>
      </p:pic>
      <p:pic>
        <p:nvPicPr>
          <p:cNvPr id="19" name="图片 18" descr="347090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8810" y="3747770"/>
            <a:ext cx="622300" cy="622300"/>
          </a:xfrm>
          <a:prstGeom prst="rect">
            <a:avLst/>
          </a:prstGeom>
        </p:spPr>
      </p:pic>
      <p:grpSp>
        <p:nvGrpSpPr>
          <p:cNvPr id="22" name="组合 21"/>
          <p:cNvGrpSpPr/>
          <p:nvPr/>
        </p:nvGrpSpPr>
        <p:grpSpPr>
          <a:xfrm>
            <a:off x="7002145" y="3511550"/>
            <a:ext cx="1017270" cy="1017270"/>
            <a:chOff x="11122" y="5529"/>
            <a:chExt cx="1602" cy="1602"/>
          </a:xfrm>
        </p:grpSpPr>
        <p:sp>
          <p:nvSpPr>
            <p:cNvPr id="41" name="Rounded Rectangle 40"/>
            <p:cNvSpPr/>
            <p:nvPr/>
          </p:nvSpPr>
          <p:spPr>
            <a:xfrm>
              <a:off x="11122" y="5529"/>
              <a:ext cx="1602" cy="160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tx1"/>
                </a:solidFill>
                <a:cs typeface="+mn-ea"/>
                <a:sym typeface="+mn-lt"/>
              </a:endParaRPr>
            </a:p>
          </p:txBody>
        </p:sp>
        <p:pic>
          <p:nvPicPr>
            <p:cNvPr id="21" name="图片 20" descr="3476757"/>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34" y="5820"/>
              <a:ext cx="979" cy="979"/>
            </a:xfrm>
            <a:prstGeom prst="rect">
              <a:avLst/>
            </a:prstGeom>
          </p:spPr>
        </p:pic>
      </p:grpSp>
      <p:grpSp>
        <p:nvGrpSpPr>
          <p:cNvPr id="25" name="组合 24"/>
          <p:cNvGrpSpPr/>
          <p:nvPr/>
        </p:nvGrpSpPr>
        <p:grpSpPr>
          <a:xfrm>
            <a:off x="9841865" y="3497580"/>
            <a:ext cx="1017270" cy="1017270"/>
            <a:chOff x="15761" y="5531"/>
            <a:chExt cx="1602" cy="1602"/>
          </a:xfrm>
        </p:grpSpPr>
        <p:sp>
          <p:nvSpPr>
            <p:cNvPr id="35" name="Rounded Rectangle 34"/>
            <p:cNvSpPr/>
            <p:nvPr/>
          </p:nvSpPr>
          <p:spPr>
            <a:xfrm>
              <a:off x="15761" y="5531"/>
              <a:ext cx="1602" cy="160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tx1"/>
                </a:solidFill>
                <a:cs typeface="+mn-ea"/>
                <a:sym typeface="+mn-lt"/>
              </a:endParaRPr>
            </a:p>
          </p:txBody>
        </p:sp>
        <p:pic>
          <p:nvPicPr>
            <p:cNvPr id="24" name="图片 23" descr="4525184"/>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94" y="5864"/>
              <a:ext cx="936" cy="936"/>
            </a:xfrm>
            <a:prstGeom prst="rect">
              <a:avLst/>
            </a:prstGeom>
          </p:spPr>
        </p:pic>
      </p:grpSp>
      <p:sp>
        <p:nvSpPr>
          <p:cNvPr id="26" name="矩形 25"/>
          <p:cNvSpPr/>
          <p:nvPr/>
        </p:nvSpPr>
        <p:spPr>
          <a:xfrm>
            <a:off x="3549650" y="5125085"/>
            <a:ext cx="241998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p:txBody>
      </p:sp>
      <p:cxnSp>
        <p:nvCxnSpPr>
          <p:cNvPr id="27" name="直接连接符 26"/>
          <p:cNvCxnSpPr/>
          <p:nvPr/>
        </p:nvCxnSpPr>
        <p:spPr>
          <a:xfrm flipH="1">
            <a:off x="6122670" y="3277870"/>
            <a:ext cx="29845" cy="2842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336030" y="5125085"/>
            <a:ext cx="241998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p:txBody>
      </p:sp>
      <p:cxnSp>
        <p:nvCxnSpPr>
          <p:cNvPr id="36" name="直接连接符 35"/>
          <p:cNvCxnSpPr/>
          <p:nvPr/>
        </p:nvCxnSpPr>
        <p:spPr>
          <a:xfrm flipH="1">
            <a:off x="8880475" y="3277870"/>
            <a:ext cx="29845" cy="2842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9140190" y="5125085"/>
            <a:ext cx="2419985" cy="645160"/>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a:p>
            <a:pPr>
              <a:lnSpc>
                <a:spcPct val="15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请在此输入文字请在此输入文字</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3.0,&quot;FooterHeight&quot;:1.6,&quot;SideMargin&quot;:3.3000000000000003,&quot;TopMargin&quot;:2.3000000000000003,&quot;BottomMargin&quot;:2.7,&quot;IntervalMargin&quot;:2.8000000000000003,&quot;SettingType&quot;:&quot;System&quot;}"/>
  <p:tag name="KSO_WM_DOC_GUID" val="{35d8d191-926e-4c43-8d4b-8565fcc83dd4}"/>
</p:tagLst>
</file>

<file path=ppt/tags/tag10.xml><?xml version="1.0" encoding="utf-8"?>
<p:tagLst xmlns:a="http://schemas.openxmlformats.org/drawingml/2006/main" xmlns:r="http://schemas.openxmlformats.org/officeDocument/2006/relationships" xmlns:p="http://schemas.openxmlformats.org/presentationml/2006/main">
  <p:tag name="RESOURCELIBID_SLIDE" val="1521"/>
  <p:tag name="SWITCHBACKPIC" val="-1,1"/>
  <p:tag name="BAKCCOLORTYPE" val="Color_Theme"/>
  <p:tag name="BAKCCOLOR" val="1"/>
  <p:tag name="COLORS" val="1,209|2,16777215|3,16777215|4,0"/>
  <p:tag name="KSO_WM_TEMPLATE_CATEGORY" val="custom"/>
  <p:tag name="KSO_WM_TEMPLATE_INDEX" val="20184651"/>
</p:tagLst>
</file>

<file path=ppt/tags/tag11.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COLORS" val="1,3877693,动画主题色0|2,6703722,动画主题色1|3,16777215,动画主题色2|4,4143582,动画主题色3|5,0,动画主题色4|6,7919871,动画主题色5"/>
  <p:tag name="POCKET_APPLY_TIME" val="2019年3月9日"/>
  <p:tag name="POCKET_APPLY_TYPE" val="Slide"/>
  <p:tag name="KSO_WM_TEMPLATE_CATEGORY" val="custom"/>
  <p:tag name="KSO_WM_TEMPLATE_INDEX" val="2018465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65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65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51"/>
  <p:tag name="KSO_WM_TAG_VERSION" val="1.0"/>
  <p:tag name="KSO_WM_BEAUTIFY_FLAG" val="#wm#"/>
  <p:tag name="KSO_WM_TEMPLATE_THUMBS_INDEX" val="1、4、5、6、9、14、22、28、29、"/>
</p:tagLst>
</file>

<file path=ppt/tags/tag5.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COLORS" val="1,3877693,动画主题色0|2,6703722,动画主题色1|3,16777215,动画主题色2|4,4143582,动画主题色3|5,0,动画主题色4|6,7919871,动画主题色5"/>
  <p:tag name="POCKET_APPLY_TIME" val="2019年3月9日"/>
  <p:tag name="POCKET_APPLY_TYPE" val="Slide"/>
  <p:tag name="KSO_WM_TEMPLATE_CATEGORY" val="custom"/>
  <p:tag name="KSO_WM_TEMPLATE_INDEX" val="20184651"/>
</p:tagLst>
</file>

<file path=ppt/tags/tag6.xml><?xml version="1.0" encoding="utf-8"?>
<p:tagLst xmlns:a="http://schemas.openxmlformats.org/drawingml/2006/main" xmlns:r="http://schemas.openxmlformats.org/officeDocument/2006/relationships" xmlns:p="http://schemas.openxmlformats.org/presentationml/2006/main">
  <p:tag name="BAKCCOLORTYPE" val="Color_Theme"/>
  <p:tag name="BAKCCOLOR" val="1"/>
  <p:tag name="COLORS" val="1,3877693,动画主题色0|2,6703722,动画主题色1|3,16777215,动画主题色2|4,4143582,动画主题色3|5,0,动画主题色4|6,7919871,动画主题色5"/>
  <p:tag name="POCKET_APPLY_TIME" val="2019年3月9日"/>
  <p:tag name="POCKET_APPLY_TYPE" val="Slide"/>
  <p:tag name="KSO_WM_TEMPLATE_CATEGORY" val="custom"/>
  <p:tag name="KSO_WM_TEMPLATE_INDEX" val="20184651"/>
</p:tagLst>
</file>

<file path=ppt/tags/tag7.xml><?xml version="1.0" encoding="utf-8"?>
<p:tagLst xmlns:a="http://schemas.openxmlformats.org/drawingml/2006/main" xmlns:r="http://schemas.openxmlformats.org/officeDocument/2006/relationships" xmlns:p="http://schemas.openxmlformats.org/presentationml/2006/main">
  <p:tag name="RESOURCELIBID_SLIDE" val="1521"/>
  <p:tag name="SWITCHBACKPIC" val="-1,1"/>
  <p:tag name="BAKCCOLORTYPE" val="Color_Theme"/>
  <p:tag name="BAKCCOLOR" val="1"/>
  <p:tag name="COLORS" val="1,209|2,16777215|3,16777215|4,0"/>
  <p:tag name="KSO_WM_TEMPLATE_CATEGORY" val="custom"/>
  <p:tag name="KSO_WM_TEMPLATE_INDEX" val="20184651"/>
</p:tagLst>
</file>

<file path=ppt/tags/tag8.xml><?xml version="1.0" encoding="utf-8"?>
<p:tagLst xmlns:a="http://schemas.openxmlformats.org/drawingml/2006/main" xmlns:r="http://schemas.openxmlformats.org/officeDocument/2006/relationships" xmlns:p="http://schemas.openxmlformats.org/presentationml/2006/main">
  <p:tag name="RESOURCELIBID_SLIDE" val="1521"/>
  <p:tag name="SWITCHBACKPIC" val="-1,1"/>
  <p:tag name="BAKCCOLORTYPE" val="Color_Theme"/>
  <p:tag name="BAKCCOLOR" val="1"/>
  <p:tag name="COLORS" val="1,209|2,16777215|3,16777215|4,0"/>
  <p:tag name="KSO_WM_TEMPLATE_CATEGORY" val="custom"/>
  <p:tag name="KSO_WM_TEMPLATE_INDEX" val="20184651"/>
</p:tagLst>
</file>

<file path=ppt/tags/tag9.xml><?xml version="1.0" encoding="utf-8"?>
<p:tagLst xmlns:a="http://schemas.openxmlformats.org/drawingml/2006/main" xmlns:r="http://schemas.openxmlformats.org/officeDocument/2006/relationships" xmlns:p="http://schemas.openxmlformats.org/presentationml/2006/main">
  <p:tag name="RESOURCELIBID_SLIDE" val="1521"/>
  <p:tag name="SWITCHBACKPIC" val="-1,1"/>
  <p:tag name="BAKCCOLORTYPE" val="Color_Theme"/>
  <p:tag name="BAKCCOLOR" val="1"/>
  <p:tag name="COLORS" val="1,209|2,16777215|3,16777215|4,0"/>
  <p:tag name="KSO_WM_TEMPLATE_CATEGORY" val="custom"/>
  <p:tag name="KSO_WM_TEMPLATE_INDEX" val="20184651"/>
</p:tagLst>
</file>

<file path=ppt/theme/theme1.xml><?xml version="1.0" encoding="utf-8"?>
<a:theme xmlns:a="http://schemas.openxmlformats.org/drawingml/2006/main" name="1_Office 主题​​">
  <a:themeElements>
    <a:clrScheme name="自定义 153">
      <a:dk1>
        <a:srgbClr val="000000"/>
      </a:dk1>
      <a:lt1>
        <a:srgbClr val="FFFFFF"/>
      </a:lt1>
      <a:dk2>
        <a:srgbClr val="44546A"/>
      </a:dk2>
      <a:lt2>
        <a:srgbClr val="E7E6E6"/>
      </a:lt2>
      <a:accent1>
        <a:srgbClr val="AC1215"/>
      </a:accent1>
      <a:accent2>
        <a:srgbClr val="36373B"/>
      </a:accent2>
      <a:accent3>
        <a:srgbClr val="646569"/>
      </a:accent3>
      <a:accent4>
        <a:srgbClr val="F0F0F0"/>
      </a:accent4>
      <a:accent5>
        <a:srgbClr val="BC3031"/>
      </a:accent5>
      <a:accent6>
        <a:srgbClr val="C9494B"/>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TotalTime>
  <Words>1921</Words>
  <Application>Microsoft Office PowerPoint</Application>
  <PresentationFormat>宽屏</PresentationFormat>
  <Paragraphs>293</Paragraphs>
  <Slides>30</Slides>
  <Notes>11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30</vt:i4>
      </vt:variant>
    </vt:vector>
  </HeadingPairs>
  <TitlesOfParts>
    <vt:vector size="48" baseType="lpstr">
      <vt:lpstr>Gill Sans</vt:lpstr>
      <vt:lpstr>Roboto Light</vt:lpstr>
      <vt:lpstr>张海山锐线体简</vt:lpstr>
      <vt:lpstr>微软雅黑</vt:lpstr>
      <vt:lpstr>思源黑体 CN Bold</vt:lpstr>
      <vt:lpstr>思源黑体 CN Heavy</vt:lpstr>
      <vt:lpstr>等线</vt:lpstr>
      <vt:lpstr>黑体</vt:lpstr>
      <vt:lpstr>Arial</vt:lpstr>
      <vt:lpstr>Calibri</vt:lpstr>
      <vt:lpstr>Century Gothic</vt:lpstr>
      <vt:lpstr>Impact</vt:lpstr>
      <vt:lpstr>Segoe UI</vt:lpstr>
      <vt:lpstr>Segoe UI Light</vt:lpstr>
      <vt:lpstr>Wingdings</vt:lpstr>
      <vt:lpstr>1_Office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Yunxuan Liu (Chinasoft International)</cp:lastModifiedBy>
  <cp:revision>299</cp:revision>
  <dcterms:created xsi:type="dcterms:W3CDTF">2019-03-03T01:37:00Z</dcterms:created>
  <dcterms:modified xsi:type="dcterms:W3CDTF">2019-04-12T03:28:46Z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2019-04-12T02:44:27.1998423Z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fa7e2b79-0e6d-4620-ade5-36ea32a219db</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